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Lst>
  <p:notesMasterIdLst>
    <p:notesMasterId r:id="rId17"/>
  </p:notesMasterIdLst>
  <p:handoutMasterIdLst>
    <p:handoutMasterId r:id="rId18"/>
  </p:handoutMasterIdLst>
  <p:sldIdLst>
    <p:sldId id="522" r:id="rId9"/>
    <p:sldId id="531" r:id="rId10"/>
    <p:sldId id="534" r:id="rId11"/>
    <p:sldId id="536" r:id="rId12"/>
    <p:sldId id="532" r:id="rId13"/>
    <p:sldId id="535" r:id="rId14"/>
    <p:sldId id="537" r:id="rId15"/>
    <p:sldId id="539"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rcours administrateur" id="{30DAFDBA-FB1A-47E1-8076-423AE8EA442E}">
          <p14:sldIdLst>
            <p14:sldId id="522"/>
            <p14:sldId id="531"/>
            <p14:sldId id="534"/>
            <p14:sldId id="536"/>
            <p14:sldId id="532"/>
            <p14:sldId id="535"/>
            <p14:sldId id="537"/>
            <p14:sldId id="5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ACCDFD-8F6F-64DC-9293-E7CC6F6884F2}" v="10" dt="2025-10-03T08:18:11.908"/>
    <p1510:client id="{CEBCD777-63DA-43F9-8AC7-5538C1C994A8}" v="36" dt="2025-10-03T09:22:27.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0" d="100"/>
          <a:sy n="120" d="100"/>
        </p:scale>
        <p:origin x="198"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ime VANDERSCHUEREN" userId="S::maxime.vanderschueren@external.totalenergies.com::90af718f-f444-4510-a509-c30476dcb2cb" providerId="AD" clId="Web-{69ACCDFD-8F6F-64DC-9293-E7CC6F6884F2}"/>
    <pc:docChg chg="modSld">
      <pc:chgData name="Maxime VANDERSCHUEREN" userId="S::maxime.vanderschueren@external.totalenergies.com::90af718f-f444-4510-a509-c30476dcb2cb" providerId="AD" clId="Web-{69ACCDFD-8F6F-64DC-9293-E7CC6F6884F2}" dt="2025-10-03T08:18:07.190" v="3" actId="20577"/>
      <pc:docMkLst>
        <pc:docMk/>
      </pc:docMkLst>
      <pc:sldChg chg="modSp">
        <pc:chgData name="Maxime VANDERSCHUEREN" userId="S::maxime.vanderschueren@external.totalenergies.com::90af718f-f444-4510-a509-c30476dcb2cb" providerId="AD" clId="Web-{69ACCDFD-8F6F-64DC-9293-E7CC6F6884F2}" dt="2025-10-03T08:18:07.190" v="3" actId="20577"/>
        <pc:sldMkLst>
          <pc:docMk/>
          <pc:sldMk cId="352649719" sldId="522"/>
        </pc:sldMkLst>
        <pc:spChg chg="mod">
          <ac:chgData name="Maxime VANDERSCHUEREN" userId="S::maxime.vanderschueren@external.totalenergies.com::90af718f-f444-4510-a509-c30476dcb2cb" providerId="AD" clId="Web-{69ACCDFD-8F6F-64DC-9293-E7CC6F6884F2}" dt="2025-10-03T08:18:07.190" v="3" actId="20577"/>
          <ac:spMkLst>
            <pc:docMk/>
            <pc:sldMk cId="352649719" sldId="522"/>
            <ac:spMk id="11" creationId="{83699671-0594-35AE-D2BD-CD1873144B98}"/>
          </ac:spMkLst>
        </pc:spChg>
      </pc:sldChg>
    </pc:docChg>
  </pc:docChgLst>
  <pc:docChgLst>
    <pc:chgData name="Maxime VANDERSCHUEREN" userId="90af718f-f444-4510-a509-c30476dcb2cb" providerId="ADAL" clId="{CEBCD777-63DA-43F9-8AC7-5538C1C994A8}"/>
    <pc:docChg chg="undo redo custSel addSld delSld modSld modSection">
      <pc:chgData name="Maxime VANDERSCHUEREN" userId="90af718f-f444-4510-a509-c30476dcb2cb" providerId="ADAL" clId="{CEBCD777-63DA-43F9-8AC7-5538C1C994A8}" dt="2025-10-03T09:22:42.526" v="1434" actId="1076"/>
      <pc:docMkLst>
        <pc:docMk/>
      </pc:docMkLst>
      <pc:sldChg chg="addSp modSp mod">
        <pc:chgData name="Maxime VANDERSCHUEREN" userId="90af718f-f444-4510-a509-c30476dcb2cb" providerId="ADAL" clId="{CEBCD777-63DA-43F9-8AC7-5538C1C994A8}" dt="2025-10-03T09:15:19.491" v="1164" actId="20577"/>
        <pc:sldMkLst>
          <pc:docMk/>
          <pc:sldMk cId="352649719" sldId="522"/>
        </pc:sldMkLst>
        <pc:spChg chg="mod">
          <ac:chgData name="Maxime VANDERSCHUEREN" userId="90af718f-f444-4510-a509-c30476dcb2cb" providerId="ADAL" clId="{CEBCD777-63DA-43F9-8AC7-5538C1C994A8}" dt="2025-10-03T08:21:24.537" v="10" actId="207"/>
          <ac:spMkLst>
            <pc:docMk/>
            <pc:sldMk cId="352649719" sldId="522"/>
            <ac:spMk id="2" creationId="{BBC034F4-D9B8-8300-98E5-B34B2C0C7FBA}"/>
          </ac:spMkLst>
        </pc:spChg>
        <pc:spChg chg="add">
          <ac:chgData name="Maxime VANDERSCHUEREN" userId="90af718f-f444-4510-a509-c30476dcb2cb" providerId="ADAL" clId="{CEBCD777-63DA-43F9-8AC7-5538C1C994A8}" dt="2025-10-03T08:22:01.502" v="17"/>
          <ac:spMkLst>
            <pc:docMk/>
            <pc:sldMk cId="352649719" sldId="522"/>
            <ac:spMk id="4" creationId="{F108960C-6E82-8D43-4E00-02759A50BEF4}"/>
          </ac:spMkLst>
        </pc:spChg>
        <pc:spChg chg="mod">
          <ac:chgData name="Maxime VANDERSCHUEREN" userId="90af718f-f444-4510-a509-c30476dcb2cb" providerId="ADAL" clId="{CEBCD777-63DA-43F9-8AC7-5538C1C994A8}" dt="2025-10-03T08:20:21.315" v="3" actId="14100"/>
          <ac:spMkLst>
            <pc:docMk/>
            <pc:sldMk cId="352649719" sldId="522"/>
            <ac:spMk id="8" creationId="{AE7F8D8D-0165-C3CB-D3B0-E67C2744E8BD}"/>
          </ac:spMkLst>
        </pc:spChg>
        <pc:spChg chg="mod">
          <ac:chgData name="Maxime VANDERSCHUEREN" userId="90af718f-f444-4510-a509-c30476dcb2cb" providerId="ADAL" clId="{CEBCD777-63DA-43F9-8AC7-5538C1C994A8}" dt="2025-10-03T08:22:49.284" v="26" actId="2711"/>
          <ac:spMkLst>
            <pc:docMk/>
            <pc:sldMk cId="352649719" sldId="522"/>
            <ac:spMk id="10" creationId="{0D274943-7281-D039-AE28-31BC21311F51}"/>
          </ac:spMkLst>
        </pc:spChg>
        <pc:spChg chg="mod">
          <ac:chgData name="Maxime VANDERSCHUEREN" userId="90af718f-f444-4510-a509-c30476dcb2cb" providerId="ADAL" clId="{CEBCD777-63DA-43F9-8AC7-5538C1C994A8}" dt="2025-10-03T09:15:19.491" v="1164" actId="20577"/>
          <ac:spMkLst>
            <pc:docMk/>
            <pc:sldMk cId="352649719" sldId="522"/>
            <ac:spMk id="11" creationId="{83699671-0594-35AE-D2BD-CD1873144B98}"/>
          </ac:spMkLst>
        </pc:spChg>
        <pc:spChg chg="mod">
          <ac:chgData name="Maxime VANDERSCHUEREN" userId="90af718f-f444-4510-a509-c30476dcb2cb" providerId="ADAL" clId="{CEBCD777-63DA-43F9-8AC7-5538C1C994A8}" dt="2025-10-03T08:20:30.041" v="4" actId="2711"/>
          <ac:spMkLst>
            <pc:docMk/>
            <pc:sldMk cId="352649719" sldId="522"/>
            <ac:spMk id="13" creationId="{A850BB47-0B7F-96AC-B609-CDBEFE1A326C}"/>
          </ac:spMkLst>
        </pc:spChg>
        <pc:spChg chg="mod">
          <ac:chgData name="Maxime VANDERSCHUEREN" userId="90af718f-f444-4510-a509-c30476dcb2cb" providerId="ADAL" clId="{CEBCD777-63DA-43F9-8AC7-5538C1C994A8}" dt="2025-10-03T08:24:49.405" v="72" actId="14100"/>
          <ac:spMkLst>
            <pc:docMk/>
            <pc:sldMk cId="352649719" sldId="522"/>
            <ac:spMk id="14" creationId="{09FE58D5-6F16-2FB9-1767-9211122D3267}"/>
          </ac:spMkLst>
        </pc:spChg>
        <pc:spChg chg="mod">
          <ac:chgData name="Maxime VANDERSCHUEREN" userId="90af718f-f444-4510-a509-c30476dcb2cb" providerId="ADAL" clId="{CEBCD777-63DA-43F9-8AC7-5538C1C994A8}" dt="2025-10-03T08:26:28.290" v="76" actId="2711"/>
          <ac:spMkLst>
            <pc:docMk/>
            <pc:sldMk cId="352649719" sldId="522"/>
            <ac:spMk id="15" creationId="{E5887982-E048-62DC-DFF6-B75A94FC7B24}"/>
          </ac:spMkLst>
        </pc:spChg>
        <pc:spChg chg="mod">
          <ac:chgData name="Maxime VANDERSCHUEREN" userId="90af718f-f444-4510-a509-c30476dcb2cb" providerId="ADAL" clId="{CEBCD777-63DA-43F9-8AC7-5538C1C994A8}" dt="2025-10-03T08:23:52.511" v="64" actId="5793"/>
          <ac:spMkLst>
            <pc:docMk/>
            <pc:sldMk cId="352649719" sldId="522"/>
            <ac:spMk id="17" creationId="{670DDBDA-BF36-2ECB-1683-26951A2FB7C5}"/>
          </ac:spMkLst>
        </pc:spChg>
        <pc:spChg chg="add">
          <ac:chgData name="Maxime VANDERSCHUEREN" userId="90af718f-f444-4510-a509-c30476dcb2cb" providerId="ADAL" clId="{CEBCD777-63DA-43F9-8AC7-5538C1C994A8}" dt="2025-10-03T08:22:09.013" v="18"/>
          <ac:spMkLst>
            <pc:docMk/>
            <pc:sldMk cId="352649719" sldId="522"/>
            <ac:spMk id="18" creationId="{7B38C092-B6C1-3634-78D5-350D0CC37C7A}"/>
          </ac:spMkLst>
        </pc:spChg>
        <pc:spChg chg="mod">
          <ac:chgData name="Maxime VANDERSCHUEREN" userId="90af718f-f444-4510-a509-c30476dcb2cb" providerId="ADAL" clId="{CEBCD777-63DA-43F9-8AC7-5538C1C994A8}" dt="2025-10-03T08:21:45.523" v="16" actId="14100"/>
          <ac:spMkLst>
            <pc:docMk/>
            <pc:sldMk cId="352649719" sldId="522"/>
            <ac:spMk id="19" creationId="{A9CDB196-C909-B81F-FB28-EC87D5F7BDE8}"/>
          </ac:spMkLst>
        </pc:spChg>
        <pc:spChg chg="add">
          <ac:chgData name="Maxime VANDERSCHUEREN" userId="90af718f-f444-4510-a509-c30476dcb2cb" providerId="ADAL" clId="{CEBCD777-63DA-43F9-8AC7-5538C1C994A8}" dt="2025-10-03T08:22:15.533" v="20"/>
          <ac:spMkLst>
            <pc:docMk/>
            <pc:sldMk cId="352649719" sldId="522"/>
            <ac:spMk id="20" creationId="{8F3238C7-7F87-3623-9F59-C165D377C7FE}"/>
          </ac:spMkLst>
        </pc:spChg>
        <pc:picChg chg="mod">
          <ac:chgData name="Maxime VANDERSCHUEREN" userId="90af718f-f444-4510-a509-c30476dcb2cb" providerId="ADAL" clId="{CEBCD777-63DA-43F9-8AC7-5538C1C994A8}" dt="2025-10-03T08:24:01.244" v="65" actId="1076"/>
          <ac:picMkLst>
            <pc:docMk/>
            <pc:sldMk cId="352649719" sldId="522"/>
            <ac:picMk id="5" creationId="{D9D71F21-1B1A-8B63-CE9A-2DAF6A428623}"/>
          </ac:picMkLst>
        </pc:picChg>
        <pc:picChg chg="mod modCrop">
          <ac:chgData name="Maxime VANDERSCHUEREN" userId="90af718f-f444-4510-a509-c30476dcb2cb" providerId="ADAL" clId="{CEBCD777-63DA-43F9-8AC7-5538C1C994A8}" dt="2025-10-03T08:24:59.811" v="74" actId="1076"/>
          <ac:picMkLst>
            <pc:docMk/>
            <pc:sldMk cId="352649719" sldId="522"/>
            <ac:picMk id="16" creationId="{BEF5BDDC-6E87-46F0-D528-FBEF54C28308}"/>
          </ac:picMkLst>
        </pc:picChg>
      </pc:sldChg>
      <pc:sldChg chg="modSp mod">
        <pc:chgData name="Maxime VANDERSCHUEREN" userId="90af718f-f444-4510-a509-c30476dcb2cb" providerId="ADAL" clId="{CEBCD777-63DA-43F9-8AC7-5538C1C994A8}" dt="2025-10-03T09:15:15.786" v="1163" actId="20577"/>
        <pc:sldMkLst>
          <pc:docMk/>
          <pc:sldMk cId="2312603308" sldId="531"/>
        </pc:sldMkLst>
        <pc:spChg chg="mod">
          <ac:chgData name="Maxime VANDERSCHUEREN" userId="90af718f-f444-4510-a509-c30476dcb2cb" providerId="ADAL" clId="{CEBCD777-63DA-43F9-8AC7-5538C1C994A8}" dt="2025-10-03T09:15:15.786" v="1163" actId="20577"/>
          <ac:spMkLst>
            <pc:docMk/>
            <pc:sldMk cId="2312603308" sldId="531"/>
            <ac:spMk id="11" creationId="{FC5CE845-F40B-A5E2-D9D7-A0DB46ABCFC5}"/>
          </ac:spMkLst>
        </pc:spChg>
        <pc:spChg chg="mod">
          <ac:chgData name="Maxime VANDERSCHUEREN" userId="90af718f-f444-4510-a509-c30476dcb2cb" providerId="ADAL" clId="{CEBCD777-63DA-43F9-8AC7-5538C1C994A8}" dt="2025-10-03T08:30:52.153" v="142" actId="14100"/>
          <ac:spMkLst>
            <pc:docMk/>
            <pc:sldMk cId="2312603308" sldId="531"/>
            <ac:spMk id="22" creationId="{92133D4F-D60B-8AA5-3EE3-9CD507D1D690}"/>
          </ac:spMkLst>
        </pc:spChg>
        <pc:spChg chg="mod">
          <ac:chgData name="Maxime VANDERSCHUEREN" userId="90af718f-f444-4510-a509-c30476dcb2cb" providerId="ADAL" clId="{CEBCD777-63DA-43F9-8AC7-5538C1C994A8}" dt="2025-10-03T08:31:34.903" v="157" actId="14100"/>
          <ac:spMkLst>
            <pc:docMk/>
            <pc:sldMk cId="2312603308" sldId="531"/>
            <ac:spMk id="23" creationId="{721D3565-18C8-B911-701D-86D42FCA9E75}"/>
          </ac:spMkLst>
        </pc:spChg>
        <pc:spChg chg="mod">
          <ac:chgData name="Maxime VANDERSCHUEREN" userId="90af718f-f444-4510-a509-c30476dcb2cb" providerId="ADAL" clId="{CEBCD777-63DA-43F9-8AC7-5538C1C994A8}" dt="2025-10-03T08:39:18.775" v="231" actId="20577"/>
          <ac:spMkLst>
            <pc:docMk/>
            <pc:sldMk cId="2312603308" sldId="531"/>
            <ac:spMk id="24" creationId="{053C52BB-8461-EA9F-1901-B2D75B97007D}"/>
          </ac:spMkLst>
        </pc:spChg>
        <pc:spChg chg="mod">
          <ac:chgData name="Maxime VANDERSCHUEREN" userId="90af718f-f444-4510-a509-c30476dcb2cb" providerId="ADAL" clId="{CEBCD777-63DA-43F9-8AC7-5538C1C994A8}" dt="2025-10-03T08:35:42.004" v="172" actId="14100"/>
          <ac:spMkLst>
            <pc:docMk/>
            <pc:sldMk cId="2312603308" sldId="531"/>
            <ac:spMk id="25" creationId="{A6095280-B68E-1E55-245B-2BB0C26686A0}"/>
          </ac:spMkLst>
        </pc:spChg>
        <pc:spChg chg="mod">
          <ac:chgData name="Maxime VANDERSCHUEREN" userId="90af718f-f444-4510-a509-c30476dcb2cb" providerId="ADAL" clId="{CEBCD777-63DA-43F9-8AC7-5538C1C994A8}" dt="2025-10-03T08:27:24.250" v="108" actId="2711"/>
          <ac:spMkLst>
            <pc:docMk/>
            <pc:sldMk cId="2312603308" sldId="531"/>
            <ac:spMk id="31" creationId="{9AED949D-DB70-2738-42AC-D067B9A85EA9}"/>
          </ac:spMkLst>
        </pc:spChg>
        <pc:spChg chg="mod">
          <ac:chgData name="Maxime VANDERSCHUEREN" userId="90af718f-f444-4510-a509-c30476dcb2cb" providerId="ADAL" clId="{CEBCD777-63DA-43F9-8AC7-5538C1C994A8}" dt="2025-10-03T08:27:28.190" v="109" actId="2711"/>
          <ac:spMkLst>
            <pc:docMk/>
            <pc:sldMk cId="2312603308" sldId="531"/>
            <ac:spMk id="32" creationId="{5AADBE1D-F199-2F63-ECD1-BB57FDC1B85D}"/>
          </ac:spMkLst>
        </pc:spChg>
        <pc:spChg chg="mod">
          <ac:chgData name="Maxime VANDERSCHUEREN" userId="90af718f-f444-4510-a509-c30476dcb2cb" providerId="ADAL" clId="{CEBCD777-63DA-43F9-8AC7-5538C1C994A8}" dt="2025-10-03T08:27:31.802" v="110" actId="2711"/>
          <ac:spMkLst>
            <pc:docMk/>
            <pc:sldMk cId="2312603308" sldId="531"/>
            <ac:spMk id="33" creationId="{42ABD249-AB53-99EE-450C-D542DAA92F4B}"/>
          </ac:spMkLst>
        </pc:spChg>
        <pc:spChg chg="mod">
          <ac:chgData name="Maxime VANDERSCHUEREN" userId="90af718f-f444-4510-a509-c30476dcb2cb" providerId="ADAL" clId="{CEBCD777-63DA-43F9-8AC7-5538C1C994A8}" dt="2025-10-03T08:27:37.212" v="111" actId="2711"/>
          <ac:spMkLst>
            <pc:docMk/>
            <pc:sldMk cId="2312603308" sldId="531"/>
            <ac:spMk id="34" creationId="{21F65049-52F8-D424-ADCB-80261B6B12A3}"/>
          </ac:spMkLst>
        </pc:spChg>
        <pc:picChg chg="mod modCrop">
          <ac:chgData name="Maxime VANDERSCHUEREN" userId="90af718f-f444-4510-a509-c30476dcb2cb" providerId="ADAL" clId="{CEBCD777-63DA-43F9-8AC7-5538C1C994A8}" dt="2025-10-03T08:30:13.655" v="121" actId="1076"/>
          <ac:picMkLst>
            <pc:docMk/>
            <pc:sldMk cId="2312603308" sldId="531"/>
            <ac:picMk id="27" creationId="{EC972EFA-CB3B-8584-726B-6A2BFF6C42FC}"/>
          </ac:picMkLst>
        </pc:picChg>
        <pc:picChg chg="mod modCrop">
          <ac:chgData name="Maxime VANDERSCHUEREN" userId="90af718f-f444-4510-a509-c30476dcb2cb" providerId="ADAL" clId="{CEBCD777-63DA-43F9-8AC7-5538C1C994A8}" dt="2025-10-03T08:33:19.662" v="168" actId="1076"/>
          <ac:picMkLst>
            <pc:docMk/>
            <pc:sldMk cId="2312603308" sldId="531"/>
            <ac:picMk id="38" creationId="{D64C913A-E647-383A-249C-0AAAEEB61051}"/>
          </ac:picMkLst>
        </pc:picChg>
      </pc:sldChg>
      <pc:sldChg chg="modSp mod">
        <pc:chgData name="Maxime VANDERSCHUEREN" userId="90af718f-f444-4510-a509-c30476dcb2cb" providerId="ADAL" clId="{CEBCD777-63DA-43F9-8AC7-5538C1C994A8}" dt="2025-10-03T09:15:09.472" v="1160" actId="20577"/>
        <pc:sldMkLst>
          <pc:docMk/>
          <pc:sldMk cId="3644233262" sldId="532"/>
        </pc:sldMkLst>
        <pc:spChg chg="mod">
          <ac:chgData name="Maxime VANDERSCHUEREN" userId="90af718f-f444-4510-a509-c30476dcb2cb" providerId="ADAL" clId="{CEBCD777-63DA-43F9-8AC7-5538C1C994A8}" dt="2025-10-03T08:50:41.593" v="410" actId="14100"/>
          <ac:spMkLst>
            <pc:docMk/>
            <pc:sldMk cId="3644233262" sldId="532"/>
            <ac:spMk id="2" creationId="{DAB0F1AE-9A9F-A8ED-EAF6-5F41D79E9A12}"/>
          </ac:spMkLst>
        </pc:spChg>
        <pc:spChg chg="mod">
          <ac:chgData name="Maxime VANDERSCHUEREN" userId="90af718f-f444-4510-a509-c30476dcb2cb" providerId="ADAL" clId="{CEBCD777-63DA-43F9-8AC7-5538C1C994A8}" dt="2025-10-03T08:50:56.935" v="439" actId="14100"/>
          <ac:spMkLst>
            <pc:docMk/>
            <pc:sldMk cId="3644233262" sldId="532"/>
            <ac:spMk id="10" creationId="{0FE50E32-B98A-79B0-4ACC-40555A738C5F}"/>
          </ac:spMkLst>
        </pc:spChg>
        <pc:spChg chg="mod">
          <ac:chgData name="Maxime VANDERSCHUEREN" userId="90af718f-f444-4510-a509-c30476dcb2cb" providerId="ADAL" clId="{CEBCD777-63DA-43F9-8AC7-5538C1C994A8}" dt="2025-10-03T09:15:09.472" v="1160" actId="20577"/>
          <ac:spMkLst>
            <pc:docMk/>
            <pc:sldMk cId="3644233262" sldId="532"/>
            <ac:spMk id="11" creationId="{829CC5D4-4171-DAED-193F-4F22BF696A71}"/>
          </ac:spMkLst>
        </pc:spChg>
        <pc:spChg chg="mod">
          <ac:chgData name="Maxime VANDERSCHUEREN" userId="90af718f-f444-4510-a509-c30476dcb2cb" providerId="ADAL" clId="{CEBCD777-63DA-43F9-8AC7-5538C1C994A8}" dt="2025-10-03T08:51:23.180" v="487" actId="20577"/>
          <ac:spMkLst>
            <pc:docMk/>
            <pc:sldMk cId="3644233262" sldId="532"/>
            <ac:spMk id="17" creationId="{CD1B8CEE-DD22-77C7-31FA-ADC1F9D168A1}"/>
          </ac:spMkLst>
        </pc:spChg>
        <pc:spChg chg="mod">
          <ac:chgData name="Maxime VANDERSCHUEREN" userId="90af718f-f444-4510-a509-c30476dcb2cb" providerId="ADAL" clId="{CEBCD777-63DA-43F9-8AC7-5538C1C994A8}" dt="2025-10-03T08:52:31.880" v="593" actId="20577"/>
          <ac:spMkLst>
            <pc:docMk/>
            <pc:sldMk cId="3644233262" sldId="532"/>
            <ac:spMk id="21" creationId="{0A1374EA-FA6A-00B4-3132-A1AA679A24F0}"/>
          </ac:spMkLst>
        </pc:spChg>
        <pc:spChg chg="mod">
          <ac:chgData name="Maxime VANDERSCHUEREN" userId="90af718f-f444-4510-a509-c30476dcb2cb" providerId="ADAL" clId="{CEBCD777-63DA-43F9-8AC7-5538C1C994A8}" dt="2025-10-03T08:52:34.801" v="599" actId="20577"/>
          <ac:spMkLst>
            <pc:docMk/>
            <pc:sldMk cId="3644233262" sldId="532"/>
            <ac:spMk id="25" creationId="{C8E10991-1E8E-7785-86A0-B0A179E3FD5C}"/>
          </ac:spMkLst>
        </pc:spChg>
        <pc:spChg chg="mod">
          <ac:chgData name="Maxime VANDERSCHUEREN" userId="90af718f-f444-4510-a509-c30476dcb2cb" providerId="ADAL" clId="{CEBCD777-63DA-43F9-8AC7-5538C1C994A8}" dt="2025-10-03T08:52:55.706" v="644" actId="14100"/>
          <ac:spMkLst>
            <pc:docMk/>
            <pc:sldMk cId="3644233262" sldId="532"/>
            <ac:spMk id="31" creationId="{7A090ECF-F71A-D7D9-CC63-0AA989296775}"/>
          </ac:spMkLst>
        </pc:spChg>
        <pc:cxnChg chg="mod">
          <ac:chgData name="Maxime VANDERSCHUEREN" userId="90af718f-f444-4510-a509-c30476dcb2cb" providerId="ADAL" clId="{CEBCD777-63DA-43F9-8AC7-5538C1C994A8}" dt="2025-10-03T08:53:06.905" v="645" actId="14100"/>
          <ac:cxnSpMkLst>
            <pc:docMk/>
            <pc:sldMk cId="3644233262" sldId="532"/>
            <ac:cxnSpMk id="5" creationId="{92E4D8F1-3A12-A942-06ED-C739654548F2}"/>
          </ac:cxnSpMkLst>
        </pc:cxnChg>
        <pc:cxnChg chg="mod">
          <ac:chgData name="Maxime VANDERSCHUEREN" userId="90af718f-f444-4510-a509-c30476dcb2cb" providerId="ADAL" clId="{CEBCD777-63DA-43F9-8AC7-5538C1C994A8}" dt="2025-10-03T08:53:15.321" v="646" actId="14100"/>
          <ac:cxnSpMkLst>
            <pc:docMk/>
            <pc:sldMk cId="3644233262" sldId="532"/>
            <ac:cxnSpMk id="13" creationId="{281BE76F-2C46-FEB6-57C3-CABB39F9B5DF}"/>
          </ac:cxnSpMkLst>
        </pc:cxnChg>
        <pc:cxnChg chg="mod">
          <ac:chgData name="Maxime VANDERSCHUEREN" userId="90af718f-f444-4510-a509-c30476dcb2cb" providerId="ADAL" clId="{CEBCD777-63DA-43F9-8AC7-5538C1C994A8}" dt="2025-10-03T08:53:22.567" v="647" actId="14100"/>
          <ac:cxnSpMkLst>
            <pc:docMk/>
            <pc:sldMk cId="3644233262" sldId="532"/>
            <ac:cxnSpMk id="15" creationId="{62AB3BAD-D7E1-A22A-5B34-D8736FA673A6}"/>
          </ac:cxnSpMkLst>
        </pc:cxnChg>
        <pc:cxnChg chg="mod">
          <ac:chgData name="Maxime VANDERSCHUEREN" userId="90af718f-f444-4510-a509-c30476dcb2cb" providerId="ADAL" clId="{CEBCD777-63DA-43F9-8AC7-5538C1C994A8}" dt="2025-10-03T08:51:33.601" v="488" actId="14100"/>
          <ac:cxnSpMkLst>
            <pc:docMk/>
            <pc:sldMk cId="3644233262" sldId="532"/>
            <ac:cxnSpMk id="19" creationId="{5B1DD9D8-0C6D-1F0B-EA18-0720A54E8C8E}"/>
          </ac:cxnSpMkLst>
        </pc:cxnChg>
        <pc:cxnChg chg="mod">
          <ac:chgData name="Maxime VANDERSCHUEREN" userId="90af718f-f444-4510-a509-c30476dcb2cb" providerId="ADAL" clId="{CEBCD777-63DA-43F9-8AC7-5538C1C994A8}" dt="2025-10-03T08:51:40.161" v="489" actId="14100"/>
          <ac:cxnSpMkLst>
            <pc:docMk/>
            <pc:sldMk cId="3644233262" sldId="532"/>
            <ac:cxnSpMk id="23" creationId="{B93780D3-4B75-6BE8-AECC-FA53CC0B4C9B}"/>
          </ac:cxnSpMkLst>
        </pc:cxnChg>
        <pc:cxnChg chg="mod">
          <ac:chgData name="Maxime VANDERSCHUEREN" userId="90af718f-f444-4510-a509-c30476dcb2cb" providerId="ADAL" clId="{CEBCD777-63DA-43F9-8AC7-5538C1C994A8}" dt="2025-10-03T08:53:34.847" v="648" actId="14100"/>
          <ac:cxnSpMkLst>
            <pc:docMk/>
            <pc:sldMk cId="3644233262" sldId="532"/>
            <ac:cxnSpMk id="30" creationId="{B6CE9938-3ADD-E0FB-40C4-19DD20D44F69}"/>
          </ac:cxnSpMkLst>
        </pc:cxnChg>
      </pc:sldChg>
      <pc:sldChg chg="addSp delSp modSp mod">
        <pc:chgData name="Maxime VANDERSCHUEREN" userId="90af718f-f444-4510-a509-c30476dcb2cb" providerId="ADAL" clId="{CEBCD777-63DA-43F9-8AC7-5538C1C994A8}" dt="2025-10-03T09:15:13.831" v="1162" actId="20577"/>
        <pc:sldMkLst>
          <pc:docMk/>
          <pc:sldMk cId="3019577524" sldId="534"/>
        </pc:sldMkLst>
        <pc:spChg chg="add">
          <ac:chgData name="Maxime VANDERSCHUEREN" userId="90af718f-f444-4510-a509-c30476dcb2cb" providerId="ADAL" clId="{CEBCD777-63DA-43F9-8AC7-5538C1C994A8}" dt="2025-10-03T08:40:34.111" v="236"/>
          <ac:spMkLst>
            <pc:docMk/>
            <pc:sldMk cId="3019577524" sldId="534"/>
            <ac:spMk id="8" creationId="{CA3C4428-92C3-67F9-7470-FE154E9BA32E}"/>
          </ac:spMkLst>
        </pc:spChg>
        <pc:spChg chg="mod">
          <ac:chgData name="Maxime VANDERSCHUEREN" userId="90af718f-f444-4510-a509-c30476dcb2cb" providerId="ADAL" clId="{CEBCD777-63DA-43F9-8AC7-5538C1C994A8}" dt="2025-10-03T09:15:13.831" v="1162" actId="20577"/>
          <ac:spMkLst>
            <pc:docMk/>
            <pc:sldMk cId="3019577524" sldId="534"/>
            <ac:spMk id="11" creationId="{4A3F5CF9-B755-A21E-FF59-F210D7BAC310}"/>
          </ac:spMkLst>
        </pc:spChg>
        <pc:spChg chg="mod">
          <ac:chgData name="Maxime VANDERSCHUEREN" userId="90af718f-f444-4510-a509-c30476dcb2cb" providerId="ADAL" clId="{CEBCD777-63DA-43F9-8AC7-5538C1C994A8}" dt="2025-10-03T08:37:34.536" v="207" actId="14100"/>
          <ac:spMkLst>
            <pc:docMk/>
            <pc:sldMk cId="3019577524" sldId="534"/>
            <ac:spMk id="22" creationId="{8EEA7AF0-7FFC-8129-939F-303911F6FC34}"/>
          </ac:spMkLst>
        </pc:spChg>
        <pc:spChg chg="mod">
          <ac:chgData name="Maxime VANDERSCHUEREN" userId="90af718f-f444-4510-a509-c30476dcb2cb" providerId="ADAL" clId="{CEBCD777-63DA-43F9-8AC7-5538C1C994A8}" dt="2025-10-03T08:38:07.122" v="211" actId="14100"/>
          <ac:spMkLst>
            <pc:docMk/>
            <pc:sldMk cId="3019577524" sldId="534"/>
            <ac:spMk id="23" creationId="{B9413B69-4850-9BB2-9676-454B8A6383D6}"/>
          </ac:spMkLst>
        </pc:spChg>
        <pc:spChg chg="mod">
          <ac:chgData name="Maxime VANDERSCHUEREN" userId="90af718f-f444-4510-a509-c30476dcb2cb" providerId="ADAL" clId="{CEBCD777-63DA-43F9-8AC7-5538C1C994A8}" dt="2025-10-03T08:40:09.007" v="235" actId="14100"/>
          <ac:spMkLst>
            <pc:docMk/>
            <pc:sldMk cId="3019577524" sldId="534"/>
            <ac:spMk id="24" creationId="{B4070209-AD63-32CC-3B2B-6FDE15BD9251}"/>
          </ac:spMkLst>
        </pc:spChg>
        <pc:spChg chg="mod">
          <ac:chgData name="Maxime VANDERSCHUEREN" userId="90af718f-f444-4510-a509-c30476dcb2cb" providerId="ADAL" clId="{CEBCD777-63DA-43F9-8AC7-5538C1C994A8}" dt="2025-10-03T08:40:47.259" v="238" actId="2711"/>
          <ac:spMkLst>
            <pc:docMk/>
            <pc:sldMk cId="3019577524" sldId="534"/>
            <ac:spMk id="25" creationId="{2EC06727-B017-C729-CA1A-233D3C2C84D8}"/>
          </ac:spMkLst>
        </pc:spChg>
        <pc:spChg chg="mod">
          <ac:chgData name="Maxime VANDERSCHUEREN" userId="90af718f-f444-4510-a509-c30476dcb2cb" providerId="ADAL" clId="{CEBCD777-63DA-43F9-8AC7-5538C1C994A8}" dt="2025-10-03T08:38:33.617" v="214" actId="2711"/>
          <ac:spMkLst>
            <pc:docMk/>
            <pc:sldMk cId="3019577524" sldId="534"/>
            <ac:spMk id="31" creationId="{9E7C7CAF-074B-115B-4317-755A85C35E91}"/>
          </ac:spMkLst>
        </pc:spChg>
        <pc:spChg chg="mod">
          <ac:chgData name="Maxime VANDERSCHUEREN" userId="90af718f-f444-4510-a509-c30476dcb2cb" providerId="ADAL" clId="{CEBCD777-63DA-43F9-8AC7-5538C1C994A8}" dt="2025-10-03T08:38:37.866" v="215" actId="2711"/>
          <ac:spMkLst>
            <pc:docMk/>
            <pc:sldMk cId="3019577524" sldId="534"/>
            <ac:spMk id="32" creationId="{C1A9CD42-C6EA-7248-CD6F-5C5A20F95D93}"/>
          </ac:spMkLst>
        </pc:spChg>
        <pc:spChg chg="mod">
          <ac:chgData name="Maxime VANDERSCHUEREN" userId="90af718f-f444-4510-a509-c30476dcb2cb" providerId="ADAL" clId="{CEBCD777-63DA-43F9-8AC7-5538C1C994A8}" dt="2025-10-03T08:38:41.298" v="216" actId="2711"/>
          <ac:spMkLst>
            <pc:docMk/>
            <pc:sldMk cId="3019577524" sldId="534"/>
            <ac:spMk id="33" creationId="{2D891878-37E7-276D-FB20-BB18959DD87E}"/>
          </ac:spMkLst>
        </pc:spChg>
        <pc:spChg chg="mod">
          <ac:chgData name="Maxime VANDERSCHUEREN" userId="90af718f-f444-4510-a509-c30476dcb2cb" providerId="ADAL" clId="{CEBCD777-63DA-43F9-8AC7-5538C1C994A8}" dt="2025-10-03T08:38:44.817" v="217" actId="2711"/>
          <ac:spMkLst>
            <pc:docMk/>
            <pc:sldMk cId="3019577524" sldId="534"/>
            <ac:spMk id="34" creationId="{533EC770-E8AB-1017-4711-13C1DC5C6D06}"/>
          </ac:spMkLst>
        </pc:spChg>
        <pc:picChg chg="del">
          <ac:chgData name="Maxime VANDERSCHUEREN" userId="90af718f-f444-4510-a509-c30476dcb2cb" providerId="ADAL" clId="{CEBCD777-63DA-43F9-8AC7-5538C1C994A8}" dt="2025-10-03T08:41:52.253" v="239" actId="478"/>
          <ac:picMkLst>
            <pc:docMk/>
            <pc:sldMk cId="3019577524" sldId="534"/>
            <ac:picMk id="4" creationId="{F66E59B1-BF2E-9A52-FB87-2F775FE7E5C5}"/>
          </ac:picMkLst>
        </pc:picChg>
        <pc:picChg chg="add mod">
          <ac:chgData name="Maxime VANDERSCHUEREN" userId="90af718f-f444-4510-a509-c30476dcb2cb" providerId="ADAL" clId="{CEBCD777-63DA-43F9-8AC7-5538C1C994A8}" dt="2025-10-03T08:37:53.048" v="209"/>
          <ac:picMkLst>
            <pc:docMk/>
            <pc:sldMk cId="3019577524" sldId="534"/>
            <ac:picMk id="5" creationId="{CCA0381F-669E-34A2-D080-C62E001DFE18}"/>
          </ac:picMkLst>
        </pc:picChg>
        <pc:picChg chg="add mod">
          <ac:chgData name="Maxime VANDERSCHUEREN" userId="90af718f-f444-4510-a509-c30476dcb2cb" providerId="ADAL" clId="{CEBCD777-63DA-43F9-8AC7-5538C1C994A8}" dt="2025-10-03T08:38:23.756" v="213"/>
          <ac:picMkLst>
            <pc:docMk/>
            <pc:sldMk cId="3019577524" sldId="534"/>
            <ac:picMk id="6" creationId="{94D9E46E-AF3C-5A8C-C021-B62C1AA36C02}"/>
          </ac:picMkLst>
        </pc:picChg>
        <pc:picChg chg="add del mod">
          <ac:chgData name="Maxime VANDERSCHUEREN" userId="90af718f-f444-4510-a509-c30476dcb2cb" providerId="ADAL" clId="{CEBCD777-63DA-43F9-8AC7-5538C1C994A8}" dt="2025-10-03T08:42:23.067" v="247" actId="478"/>
          <ac:picMkLst>
            <pc:docMk/>
            <pc:sldMk cId="3019577524" sldId="534"/>
            <ac:picMk id="10" creationId="{76DB1BC7-76B2-E487-9CDE-10D7A890CCFD}"/>
          </ac:picMkLst>
        </pc:picChg>
        <pc:picChg chg="add mod modCrop">
          <ac:chgData name="Maxime VANDERSCHUEREN" userId="90af718f-f444-4510-a509-c30476dcb2cb" providerId="ADAL" clId="{CEBCD777-63DA-43F9-8AC7-5538C1C994A8}" dt="2025-10-03T08:42:58.637" v="257" actId="14100"/>
          <ac:picMkLst>
            <pc:docMk/>
            <pc:sldMk cId="3019577524" sldId="534"/>
            <ac:picMk id="13" creationId="{7DCADC5B-F015-2E3D-6B99-82FD34B6809E}"/>
          </ac:picMkLst>
        </pc:picChg>
        <pc:picChg chg="del">
          <ac:chgData name="Maxime VANDERSCHUEREN" userId="90af718f-f444-4510-a509-c30476dcb2cb" providerId="ADAL" clId="{CEBCD777-63DA-43F9-8AC7-5538C1C994A8}" dt="2025-10-03T08:37:49.425" v="208" actId="478"/>
          <ac:picMkLst>
            <pc:docMk/>
            <pc:sldMk cId="3019577524" sldId="534"/>
            <ac:picMk id="27" creationId="{63093E42-A036-7379-BCE4-976D6168A970}"/>
          </ac:picMkLst>
        </pc:picChg>
        <pc:picChg chg="del">
          <ac:chgData name="Maxime VANDERSCHUEREN" userId="90af718f-f444-4510-a509-c30476dcb2cb" providerId="ADAL" clId="{CEBCD777-63DA-43F9-8AC7-5538C1C994A8}" dt="2025-10-03T08:38:23.395" v="212" actId="478"/>
          <ac:picMkLst>
            <pc:docMk/>
            <pc:sldMk cId="3019577524" sldId="534"/>
            <ac:picMk id="38" creationId="{78283E58-36A5-FCF1-D754-72DE920CFD3F}"/>
          </ac:picMkLst>
        </pc:picChg>
      </pc:sldChg>
      <pc:sldChg chg="modSp mod">
        <pc:chgData name="Maxime VANDERSCHUEREN" userId="90af718f-f444-4510-a509-c30476dcb2cb" providerId="ADAL" clId="{CEBCD777-63DA-43F9-8AC7-5538C1C994A8}" dt="2025-10-03T09:15:06.592" v="1159" actId="20577"/>
        <pc:sldMkLst>
          <pc:docMk/>
          <pc:sldMk cId="335633968" sldId="535"/>
        </pc:sldMkLst>
        <pc:spChg chg="mod">
          <ac:chgData name="Maxime VANDERSCHUEREN" userId="90af718f-f444-4510-a509-c30476dcb2cb" providerId="ADAL" clId="{CEBCD777-63DA-43F9-8AC7-5538C1C994A8}" dt="2025-10-03T08:59:39.499" v="828" actId="2711"/>
          <ac:spMkLst>
            <pc:docMk/>
            <pc:sldMk cId="335633968" sldId="535"/>
            <ac:spMk id="8" creationId="{FA840283-803C-D4AA-E488-CE893DDEFBB5}"/>
          </ac:spMkLst>
        </pc:spChg>
        <pc:spChg chg="mod">
          <ac:chgData name="Maxime VANDERSCHUEREN" userId="90af718f-f444-4510-a509-c30476dcb2cb" providerId="ADAL" clId="{CEBCD777-63DA-43F9-8AC7-5538C1C994A8}" dt="2025-10-03T09:02:12.027" v="961" actId="14100"/>
          <ac:spMkLst>
            <pc:docMk/>
            <pc:sldMk cId="335633968" sldId="535"/>
            <ac:spMk id="9" creationId="{03FEE404-DF78-83C1-1250-332EF8CFA6E5}"/>
          </ac:spMkLst>
        </pc:spChg>
        <pc:spChg chg="mod">
          <ac:chgData name="Maxime VANDERSCHUEREN" userId="90af718f-f444-4510-a509-c30476dcb2cb" providerId="ADAL" clId="{CEBCD777-63DA-43F9-8AC7-5538C1C994A8}" dt="2025-10-03T09:15:06.592" v="1159" actId="20577"/>
          <ac:spMkLst>
            <pc:docMk/>
            <pc:sldMk cId="335633968" sldId="535"/>
            <ac:spMk id="11" creationId="{01FC98B8-25F6-D5B9-497A-AC0E13052871}"/>
          </ac:spMkLst>
        </pc:spChg>
        <pc:spChg chg="mod">
          <ac:chgData name="Maxime VANDERSCHUEREN" userId="90af718f-f444-4510-a509-c30476dcb2cb" providerId="ADAL" clId="{CEBCD777-63DA-43F9-8AC7-5538C1C994A8}" dt="2025-10-03T09:02:09.194" v="960" actId="14100"/>
          <ac:spMkLst>
            <pc:docMk/>
            <pc:sldMk cId="335633968" sldId="535"/>
            <ac:spMk id="22" creationId="{7EEC5537-60AD-D322-38E3-0F5370205672}"/>
          </ac:spMkLst>
        </pc:spChg>
        <pc:spChg chg="mod">
          <ac:chgData name="Maxime VANDERSCHUEREN" userId="90af718f-f444-4510-a509-c30476dcb2cb" providerId="ADAL" clId="{CEBCD777-63DA-43F9-8AC7-5538C1C994A8}" dt="2025-10-03T09:02:05.638" v="959" actId="14100"/>
          <ac:spMkLst>
            <pc:docMk/>
            <pc:sldMk cId="335633968" sldId="535"/>
            <ac:spMk id="26" creationId="{485749A5-61A7-0F9C-27FC-09C8EF0A3A36}"/>
          </ac:spMkLst>
        </pc:spChg>
        <pc:cxnChg chg="mod">
          <ac:chgData name="Maxime VANDERSCHUEREN" userId="90af718f-f444-4510-a509-c30476dcb2cb" providerId="ADAL" clId="{CEBCD777-63DA-43F9-8AC7-5538C1C994A8}" dt="2025-10-03T09:02:24.368" v="963" actId="14100"/>
          <ac:cxnSpMkLst>
            <pc:docMk/>
            <pc:sldMk cId="335633968" sldId="535"/>
            <ac:cxnSpMk id="6" creationId="{96A1BB39-608F-99BF-0D23-18317074CEB7}"/>
          </ac:cxnSpMkLst>
        </pc:cxnChg>
        <pc:cxnChg chg="mod">
          <ac:chgData name="Maxime VANDERSCHUEREN" userId="90af718f-f444-4510-a509-c30476dcb2cb" providerId="ADAL" clId="{CEBCD777-63DA-43F9-8AC7-5538C1C994A8}" dt="2025-10-03T09:02:29.731" v="964" actId="14100"/>
          <ac:cxnSpMkLst>
            <pc:docMk/>
            <pc:sldMk cId="335633968" sldId="535"/>
            <ac:cxnSpMk id="13" creationId="{FB9C6B0E-57F1-1B05-07D9-A42B88EBA917}"/>
          </ac:cxnSpMkLst>
        </pc:cxnChg>
        <pc:cxnChg chg="mod">
          <ac:chgData name="Maxime VANDERSCHUEREN" userId="90af718f-f444-4510-a509-c30476dcb2cb" providerId="ADAL" clId="{CEBCD777-63DA-43F9-8AC7-5538C1C994A8}" dt="2025-10-03T09:02:19.172" v="962" actId="14100"/>
          <ac:cxnSpMkLst>
            <pc:docMk/>
            <pc:sldMk cId="335633968" sldId="535"/>
            <ac:cxnSpMk id="15" creationId="{4B87CE4E-E16F-E9F1-08EE-A8325ED7F505}"/>
          </ac:cxnSpMkLst>
        </pc:cxnChg>
        <pc:cxnChg chg="mod">
          <ac:chgData name="Maxime VANDERSCHUEREN" userId="90af718f-f444-4510-a509-c30476dcb2cb" providerId="ADAL" clId="{CEBCD777-63DA-43F9-8AC7-5538C1C994A8}" dt="2025-10-03T09:02:36.121" v="965" actId="14100"/>
          <ac:cxnSpMkLst>
            <pc:docMk/>
            <pc:sldMk cId="335633968" sldId="535"/>
            <ac:cxnSpMk id="24" creationId="{9162C405-E1FF-1282-CFD5-8E225296C9AC}"/>
          </ac:cxnSpMkLst>
        </pc:cxnChg>
      </pc:sldChg>
      <pc:sldChg chg="modSp mod">
        <pc:chgData name="Maxime VANDERSCHUEREN" userId="90af718f-f444-4510-a509-c30476dcb2cb" providerId="ADAL" clId="{CEBCD777-63DA-43F9-8AC7-5538C1C994A8}" dt="2025-10-03T09:15:11.384" v="1161" actId="20577"/>
        <pc:sldMkLst>
          <pc:docMk/>
          <pc:sldMk cId="918796588" sldId="536"/>
        </pc:sldMkLst>
        <pc:spChg chg="mod">
          <ac:chgData name="Maxime VANDERSCHUEREN" userId="90af718f-f444-4510-a509-c30476dcb2cb" providerId="ADAL" clId="{CEBCD777-63DA-43F9-8AC7-5538C1C994A8}" dt="2025-10-03T08:45:28.525" v="262" actId="2711"/>
          <ac:spMkLst>
            <pc:docMk/>
            <pc:sldMk cId="918796588" sldId="536"/>
            <ac:spMk id="5" creationId="{6B990A9F-4BEE-C1E2-A0E9-850107AEAAF5}"/>
          </ac:spMkLst>
        </pc:spChg>
        <pc:spChg chg="mod">
          <ac:chgData name="Maxime VANDERSCHUEREN" userId="90af718f-f444-4510-a509-c30476dcb2cb" providerId="ADAL" clId="{CEBCD777-63DA-43F9-8AC7-5538C1C994A8}" dt="2025-10-03T08:45:32.373" v="263" actId="2711"/>
          <ac:spMkLst>
            <pc:docMk/>
            <pc:sldMk cId="918796588" sldId="536"/>
            <ac:spMk id="6" creationId="{5A0B0963-A9C8-D074-3300-FD659DD92952}"/>
          </ac:spMkLst>
        </pc:spChg>
        <pc:spChg chg="mod">
          <ac:chgData name="Maxime VANDERSCHUEREN" userId="90af718f-f444-4510-a509-c30476dcb2cb" providerId="ADAL" clId="{CEBCD777-63DA-43F9-8AC7-5538C1C994A8}" dt="2025-10-03T08:45:54.894" v="266"/>
          <ac:spMkLst>
            <pc:docMk/>
            <pc:sldMk cId="918796588" sldId="536"/>
            <ac:spMk id="8" creationId="{32C189E6-1565-4BE2-C1D8-FA795920CAE2}"/>
          </ac:spMkLst>
        </pc:spChg>
        <pc:spChg chg="mod">
          <ac:chgData name="Maxime VANDERSCHUEREN" userId="90af718f-f444-4510-a509-c30476dcb2cb" providerId="ADAL" clId="{CEBCD777-63DA-43F9-8AC7-5538C1C994A8}" dt="2025-10-03T08:45:03.386" v="261" actId="14100"/>
          <ac:spMkLst>
            <pc:docMk/>
            <pc:sldMk cId="918796588" sldId="536"/>
            <ac:spMk id="9" creationId="{276AFF97-A8C6-21D6-E816-02BAA04CF3B0}"/>
          </ac:spMkLst>
        </pc:spChg>
        <pc:spChg chg="mod">
          <ac:chgData name="Maxime VANDERSCHUEREN" userId="90af718f-f444-4510-a509-c30476dcb2cb" providerId="ADAL" clId="{CEBCD777-63DA-43F9-8AC7-5538C1C994A8}" dt="2025-10-03T08:46:32.253" v="272" actId="20577"/>
          <ac:spMkLst>
            <pc:docMk/>
            <pc:sldMk cId="918796588" sldId="536"/>
            <ac:spMk id="10" creationId="{C6D07CA2-B526-D2D9-1DC1-A0E5C6134E2A}"/>
          </ac:spMkLst>
        </pc:spChg>
        <pc:spChg chg="mod">
          <ac:chgData name="Maxime VANDERSCHUEREN" userId="90af718f-f444-4510-a509-c30476dcb2cb" providerId="ADAL" clId="{CEBCD777-63DA-43F9-8AC7-5538C1C994A8}" dt="2025-10-03T09:15:11.384" v="1161" actId="20577"/>
          <ac:spMkLst>
            <pc:docMk/>
            <pc:sldMk cId="918796588" sldId="536"/>
            <ac:spMk id="11" creationId="{539691D7-96B8-B0BF-EBF1-8EE4D0FF786B}"/>
          </ac:spMkLst>
        </pc:spChg>
        <pc:spChg chg="mod">
          <ac:chgData name="Maxime VANDERSCHUEREN" userId="90af718f-f444-4510-a509-c30476dcb2cb" providerId="ADAL" clId="{CEBCD777-63DA-43F9-8AC7-5538C1C994A8}" dt="2025-10-03T08:45:36.492" v="264" actId="2711"/>
          <ac:spMkLst>
            <pc:docMk/>
            <pc:sldMk cId="918796588" sldId="536"/>
            <ac:spMk id="12" creationId="{DF50339B-E939-B91E-513F-29A61157B030}"/>
          </ac:spMkLst>
        </pc:spChg>
        <pc:picChg chg="mod">
          <ac:chgData name="Maxime VANDERSCHUEREN" userId="90af718f-f444-4510-a509-c30476dcb2cb" providerId="ADAL" clId="{CEBCD777-63DA-43F9-8AC7-5538C1C994A8}" dt="2025-10-03T08:46:42.690" v="275" actId="1076"/>
          <ac:picMkLst>
            <pc:docMk/>
            <pc:sldMk cId="918796588" sldId="536"/>
            <ac:picMk id="13" creationId="{23F6CB61-076A-36ED-9D84-0440F7A863C9}"/>
          </ac:picMkLst>
        </pc:picChg>
        <pc:picChg chg="mod">
          <ac:chgData name="Maxime VANDERSCHUEREN" userId="90af718f-f444-4510-a509-c30476dcb2cb" providerId="ADAL" clId="{CEBCD777-63DA-43F9-8AC7-5538C1C994A8}" dt="2025-10-03T08:46:40.598" v="274" actId="1076"/>
          <ac:picMkLst>
            <pc:docMk/>
            <pc:sldMk cId="918796588" sldId="536"/>
            <ac:picMk id="14" creationId="{63832A05-DEB8-4B95-1FEA-70F5CD4F3BC2}"/>
          </ac:picMkLst>
        </pc:picChg>
      </pc:sldChg>
      <pc:sldChg chg="addSp delSp modSp add del mod">
        <pc:chgData name="Maxime VANDERSCHUEREN" userId="90af718f-f444-4510-a509-c30476dcb2cb" providerId="ADAL" clId="{CEBCD777-63DA-43F9-8AC7-5538C1C994A8}" dt="2025-10-03T09:22:42.526" v="1434" actId="1076"/>
        <pc:sldMkLst>
          <pc:docMk/>
          <pc:sldMk cId="949238943" sldId="537"/>
        </pc:sldMkLst>
        <pc:spChg chg="mod">
          <ac:chgData name="Maxime VANDERSCHUEREN" userId="90af718f-f444-4510-a509-c30476dcb2cb" providerId="ADAL" clId="{CEBCD777-63DA-43F9-8AC7-5538C1C994A8}" dt="2025-10-03T09:13:00.617" v="1136" actId="20578"/>
          <ac:spMkLst>
            <pc:docMk/>
            <pc:sldMk cId="949238943" sldId="537"/>
            <ac:spMk id="9" creationId="{93A208CC-4B26-3E32-9243-47E80A4225EF}"/>
          </ac:spMkLst>
        </pc:spChg>
        <pc:spChg chg="mod">
          <ac:chgData name="Maxime VANDERSCHUEREN" userId="90af718f-f444-4510-a509-c30476dcb2cb" providerId="ADAL" clId="{CEBCD777-63DA-43F9-8AC7-5538C1C994A8}" dt="2025-10-03T09:21:48.784" v="1425" actId="313"/>
          <ac:spMkLst>
            <pc:docMk/>
            <pc:sldMk cId="949238943" sldId="537"/>
            <ac:spMk id="11" creationId="{1D132FFC-B935-4B29-9439-3B5E8DC34678}"/>
          </ac:spMkLst>
        </pc:spChg>
        <pc:spChg chg="del mod">
          <ac:chgData name="Maxime VANDERSCHUEREN" userId="90af718f-f444-4510-a509-c30476dcb2cb" providerId="ADAL" clId="{CEBCD777-63DA-43F9-8AC7-5538C1C994A8}" dt="2025-10-03T09:10:08.957" v="1050" actId="478"/>
          <ac:spMkLst>
            <pc:docMk/>
            <pc:sldMk cId="949238943" sldId="537"/>
            <ac:spMk id="12" creationId="{282A702A-E8C8-8298-BB22-B5798782F7B8}"/>
          </ac:spMkLst>
        </pc:spChg>
        <pc:spChg chg="mod">
          <ac:chgData name="Maxime VANDERSCHUEREN" userId="90af718f-f444-4510-a509-c30476dcb2cb" providerId="ADAL" clId="{CEBCD777-63DA-43F9-8AC7-5538C1C994A8}" dt="2025-10-03T09:11:38.886" v="1061" actId="1076"/>
          <ac:spMkLst>
            <pc:docMk/>
            <pc:sldMk cId="949238943" sldId="537"/>
            <ac:spMk id="14" creationId="{DE90550D-F571-3854-9CCE-2DB78DCD1F24}"/>
          </ac:spMkLst>
        </pc:spChg>
        <pc:spChg chg="del mod">
          <ac:chgData name="Maxime VANDERSCHUEREN" userId="90af718f-f444-4510-a509-c30476dcb2cb" providerId="ADAL" clId="{CEBCD777-63DA-43F9-8AC7-5538C1C994A8}" dt="2025-10-03T09:10:11.542" v="1051" actId="478"/>
          <ac:spMkLst>
            <pc:docMk/>
            <pc:sldMk cId="949238943" sldId="537"/>
            <ac:spMk id="16" creationId="{41D9358A-F1E2-8A2D-C466-55D179CB8B41}"/>
          </ac:spMkLst>
        </pc:spChg>
        <pc:picChg chg="del">
          <ac:chgData name="Maxime VANDERSCHUEREN" userId="90af718f-f444-4510-a509-c30476dcb2cb" providerId="ADAL" clId="{CEBCD777-63DA-43F9-8AC7-5538C1C994A8}" dt="2025-10-03T09:07:23.247" v="1035" actId="478"/>
          <ac:picMkLst>
            <pc:docMk/>
            <pc:sldMk cId="949238943" sldId="537"/>
            <ac:picMk id="2" creationId="{50B4E663-BD7B-2926-68A2-62B821608B53}"/>
          </ac:picMkLst>
        </pc:picChg>
        <pc:picChg chg="add del mod">
          <ac:chgData name="Maxime VANDERSCHUEREN" userId="90af718f-f444-4510-a509-c30476dcb2cb" providerId="ADAL" clId="{CEBCD777-63DA-43F9-8AC7-5538C1C994A8}" dt="2025-10-03T09:11:31.976" v="1056" actId="478"/>
          <ac:picMkLst>
            <pc:docMk/>
            <pc:sldMk cId="949238943" sldId="537"/>
            <ac:picMk id="6" creationId="{A53A83DA-1522-B492-E4D6-688D88BB1F6D}"/>
          </ac:picMkLst>
        </pc:picChg>
        <pc:picChg chg="add mod">
          <ac:chgData name="Maxime VANDERSCHUEREN" userId="90af718f-f444-4510-a509-c30476dcb2cb" providerId="ADAL" clId="{CEBCD777-63DA-43F9-8AC7-5538C1C994A8}" dt="2025-10-03T09:12:40.327" v="1131" actId="1076"/>
          <ac:picMkLst>
            <pc:docMk/>
            <pc:sldMk cId="949238943" sldId="537"/>
            <ac:picMk id="10" creationId="{30C166EC-B3B4-3E9B-0F1D-0105ACD5E9B4}"/>
          </ac:picMkLst>
        </pc:picChg>
        <pc:picChg chg="del">
          <ac:chgData name="Maxime VANDERSCHUEREN" userId="90af718f-f444-4510-a509-c30476dcb2cb" providerId="ADAL" clId="{CEBCD777-63DA-43F9-8AC7-5538C1C994A8}" dt="2025-10-03T09:10:04.822" v="1047" actId="478"/>
          <ac:picMkLst>
            <pc:docMk/>
            <pc:sldMk cId="949238943" sldId="537"/>
            <ac:picMk id="17" creationId="{89DA181E-1192-B7EE-9E21-08E4D27FD146}"/>
          </ac:picMkLst>
        </pc:picChg>
        <pc:picChg chg="del">
          <ac:chgData name="Maxime VANDERSCHUEREN" userId="90af718f-f444-4510-a509-c30476dcb2cb" providerId="ADAL" clId="{CEBCD777-63DA-43F9-8AC7-5538C1C994A8}" dt="2025-10-03T09:10:07.176" v="1049" actId="478"/>
          <ac:picMkLst>
            <pc:docMk/>
            <pc:sldMk cId="949238943" sldId="537"/>
            <ac:picMk id="18" creationId="{848064CE-2DA8-2226-5AF7-159D7B19CD8F}"/>
          </ac:picMkLst>
        </pc:picChg>
        <pc:cxnChg chg="add mod">
          <ac:chgData name="Maxime VANDERSCHUEREN" userId="90af718f-f444-4510-a509-c30476dcb2cb" providerId="ADAL" clId="{CEBCD777-63DA-43F9-8AC7-5538C1C994A8}" dt="2025-10-03T09:22:42.526" v="1434" actId="1076"/>
          <ac:cxnSpMkLst>
            <pc:docMk/>
            <pc:sldMk cId="949238943" sldId="537"/>
            <ac:cxnSpMk id="13" creationId="{E7D4D0E5-E710-47B7-A608-EE9AF0D8FE42}"/>
          </ac:cxnSpMkLst>
        </pc:cxnChg>
      </pc:sldChg>
      <pc:sldChg chg="addSp delSp modSp mod">
        <pc:chgData name="Maxime VANDERSCHUEREN" userId="90af718f-f444-4510-a509-c30476dcb2cb" providerId="ADAL" clId="{CEBCD777-63DA-43F9-8AC7-5538C1C994A8}" dt="2025-10-03T09:20:59.228" v="1412" actId="14100"/>
        <pc:sldMkLst>
          <pc:docMk/>
          <pc:sldMk cId="1389219417" sldId="539"/>
        </pc:sldMkLst>
        <pc:spChg chg="mod">
          <ac:chgData name="Maxime VANDERSCHUEREN" userId="90af718f-f444-4510-a509-c30476dcb2cb" providerId="ADAL" clId="{CEBCD777-63DA-43F9-8AC7-5538C1C994A8}" dt="2025-10-03T09:18:50.767" v="1284" actId="14100"/>
          <ac:spMkLst>
            <pc:docMk/>
            <pc:sldMk cId="1389219417" sldId="539"/>
            <ac:spMk id="6" creationId="{DFAFCB46-6F8E-9A81-BADA-57AA3BDAD791}"/>
          </ac:spMkLst>
        </pc:spChg>
        <pc:spChg chg="mod">
          <ac:chgData name="Maxime VANDERSCHUEREN" userId="90af718f-f444-4510-a509-c30476dcb2cb" providerId="ADAL" clId="{CEBCD777-63DA-43F9-8AC7-5538C1C994A8}" dt="2025-10-03T09:19:48.852" v="1295" actId="20577"/>
          <ac:spMkLst>
            <pc:docMk/>
            <pc:sldMk cId="1389219417" sldId="539"/>
            <ac:spMk id="8" creationId="{1F4543E3-FC07-4FCF-0712-314891135C89}"/>
          </ac:spMkLst>
        </pc:spChg>
        <pc:spChg chg="mod">
          <ac:chgData name="Maxime VANDERSCHUEREN" userId="90af718f-f444-4510-a509-c30476dcb2cb" providerId="ADAL" clId="{CEBCD777-63DA-43F9-8AC7-5538C1C994A8}" dt="2025-10-03T09:19:21.116" v="1292" actId="20577"/>
          <ac:spMkLst>
            <pc:docMk/>
            <pc:sldMk cId="1389219417" sldId="539"/>
            <ac:spMk id="10" creationId="{623101EE-8741-61D8-E847-A31EBC63ABFE}"/>
          </ac:spMkLst>
        </pc:spChg>
        <pc:spChg chg="mod">
          <ac:chgData name="Maxime VANDERSCHUEREN" userId="90af718f-f444-4510-a509-c30476dcb2cb" providerId="ADAL" clId="{CEBCD777-63DA-43F9-8AC7-5538C1C994A8}" dt="2025-10-03T09:15:01.230" v="1157" actId="20577"/>
          <ac:spMkLst>
            <pc:docMk/>
            <pc:sldMk cId="1389219417" sldId="539"/>
            <ac:spMk id="11" creationId="{6CABA420-3628-F102-D11A-9CB10AE364AD}"/>
          </ac:spMkLst>
        </pc:spChg>
        <pc:spChg chg="mod">
          <ac:chgData name="Maxime VANDERSCHUEREN" userId="90af718f-f444-4510-a509-c30476dcb2cb" providerId="ADAL" clId="{CEBCD777-63DA-43F9-8AC7-5538C1C994A8}" dt="2025-10-03T09:20:39.597" v="1410" actId="2711"/>
          <ac:spMkLst>
            <pc:docMk/>
            <pc:sldMk cId="1389219417" sldId="539"/>
            <ac:spMk id="13" creationId="{4E101E8D-25EF-0279-51D2-1DF07AC67603}"/>
          </ac:spMkLst>
        </pc:spChg>
        <pc:spChg chg="add mod">
          <ac:chgData name="Maxime VANDERSCHUEREN" userId="90af718f-f444-4510-a509-c30476dcb2cb" providerId="ADAL" clId="{CEBCD777-63DA-43F9-8AC7-5538C1C994A8}" dt="2025-10-03T09:20:06.844" v="1297" actId="2711"/>
          <ac:spMkLst>
            <pc:docMk/>
            <pc:sldMk cId="1389219417" sldId="539"/>
            <ac:spMk id="16" creationId="{3C35FADE-1D9F-BCFC-11C0-705B226DB064}"/>
          </ac:spMkLst>
        </pc:spChg>
        <pc:spChg chg="add mod">
          <ac:chgData name="Maxime VANDERSCHUEREN" userId="90af718f-f444-4510-a509-c30476dcb2cb" providerId="ADAL" clId="{CEBCD777-63DA-43F9-8AC7-5538C1C994A8}" dt="2025-10-03T09:17:55.579" v="1218" actId="14100"/>
          <ac:spMkLst>
            <pc:docMk/>
            <pc:sldMk cId="1389219417" sldId="539"/>
            <ac:spMk id="17" creationId="{0845BE64-4BAF-92EB-8158-A2FD2550193A}"/>
          </ac:spMkLst>
        </pc:spChg>
        <pc:picChg chg="add mod ord">
          <ac:chgData name="Maxime VANDERSCHUEREN" userId="90af718f-f444-4510-a509-c30476dcb2cb" providerId="ADAL" clId="{CEBCD777-63DA-43F9-8AC7-5538C1C994A8}" dt="2025-10-03T09:15:56.317" v="1174" actId="1076"/>
          <ac:picMkLst>
            <pc:docMk/>
            <pc:sldMk cId="1389219417" sldId="539"/>
            <ac:picMk id="5" creationId="{D03F4B87-CF9E-44C4-5014-4B105D79BCAA}"/>
          </ac:picMkLst>
        </pc:picChg>
        <pc:picChg chg="del">
          <ac:chgData name="Maxime VANDERSCHUEREN" userId="90af718f-f444-4510-a509-c30476dcb2cb" providerId="ADAL" clId="{CEBCD777-63DA-43F9-8AC7-5538C1C994A8}" dt="2025-10-03T09:15:45.706" v="1171" actId="478"/>
          <ac:picMkLst>
            <pc:docMk/>
            <pc:sldMk cId="1389219417" sldId="539"/>
            <ac:picMk id="15" creationId="{AE936AD5-6036-F44A-EADD-783BD6222892}"/>
          </ac:picMkLst>
        </pc:picChg>
        <pc:cxnChg chg="add mod">
          <ac:chgData name="Maxime VANDERSCHUEREN" userId="90af718f-f444-4510-a509-c30476dcb2cb" providerId="ADAL" clId="{CEBCD777-63DA-43F9-8AC7-5538C1C994A8}" dt="2025-10-03T09:17:12.667" v="1204" actId="14100"/>
          <ac:cxnSpMkLst>
            <pc:docMk/>
            <pc:sldMk cId="1389219417" sldId="539"/>
            <ac:cxnSpMk id="14" creationId="{2B4A0F3D-AC49-0895-5C8A-174A16BB7A35}"/>
          </ac:cxnSpMkLst>
        </pc:cxnChg>
        <pc:cxnChg chg="mod">
          <ac:chgData name="Maxime VANDERSCHUEREN" userId="90af718f-f444-4510-a509-c30476dcb2cb" providerId="ADAL" clId="{CEBCD777-63DA-43F9-8AC7-5538C1C994A8}" dt="2025-10-03T09:16:02.574" v="1176" actId="14100"/>
          <ac:cxnSpMkLst>
            <pc:docMk/>
            <pc:sldMk cId="1389219417" sldId="539"/>
            <ac:cxnSpMk id="20" creationId="{2D2AC30A-6EB8-31C6-9352-C50D527753FB}"/>
          </ac:cxnSpMkLst>
        </pc:cxnChg>
        <pc:cxnChg chg="mod">
          <ac:chgData name="Maxime VANDERSCHUEREN" userId="90af718f-f444-4510-a509-c30476dcb2cb" providerId="ADAL" clId="{CEBCD777-63DA-43F9-8AC7-5538C1C994A8}" dt="2025-10-03T09:20:53.194" v="1411" actId="14100"/>
          <ac:cxnSpMkLst>
            <pc:docMk/>
            <pc:sldMk cId="1389219417" sldId="539"/>
            <ac:cxnSpMk id="21" creationId="{746F40CA-33AF-1FF5-1741-9D778A2EF81C}"/>
          </ac:cxnSpMkLst>
        </pc:cxnChg>
        <pc:cxnChg chg="mod">
          <ac:chgData name="Maxime VANDERSCHUEREN" userId="90af718f-f444-4510-a509-c30476dcb2cb" providerId="ADAL" clId="{CEBCD777-63DA-43F9-8AC7-5538C1C994A8}" dt="2025-10-03T09:20:59.228" v="1412" actId="14100"/>
          <ac:cxnSpMkLst>
            <pc:docMk/>
            <pc:sldMk cId="1389219417" sldId="539"/>
            <ac:cxnSpMk id="22" creationId="{44A67992-6196-0D88-E3B3-F1F1B9231958}"/>
          </ac:cxnSpMkLst>
        </pc:cxnChg>
        <pc:cxnChg chg="mod">
          <ac:chgData name="Maxime VANDERSCHUEREN" userId="90af718f-f444-4510-a509-c30476dcb2cb" providerId="ADAL" clId="{CEBCD777-63DA-43F9-8AC7-5538C1C994A8}" dt="2025-10-03T09:16:59.445" v="1200" actId="1036"/>
          <ac:cxnSpMkLst>
            <pc:docMk/>
            <pc:sldMk cId="1389219417" sldId="539"/>
            <ac:cxnSpMk id="23" creationId="{261BFBED-B852-18CB-CEB3-8DE9132CFAD1}"/>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C2EC88-F953-4BD6-A688-3279E9A6E67A}" type="datetimeFigureOut">
              <a:rPr lang="fr-FR" smtClean="0"/>
              <a:t>03/10/2025</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49E9D-AF7B-45D0-B389-3AE92F6B3F8A}" type="datetimeFigureOut">
              <a:rPr lang="fr-FR" smtClean="0"/>
              <a:t>03/10/2025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03/10/2025</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03/10/2025</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03/10/2025</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03/10/2025</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03/10/2025</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03/10/2025</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03/10/2025</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160E6F-307B-455E-080D-DB4B83747F8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9A3D553-4304-49F6-91F2-F11C1FC6A0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AC43B57-600D-0DB4-C12F-D6CBD2ADF41A}"/>
              </a:ext>
            </a:extLst>
          </p:cNvPr>
          <p:cNvSpPr>
            <a:spLocks noGrp="1"/>
          </p:cNvSpPr>
          <p:nvPr>
            <p:ph type="dt" sz="half" idx="10"/>
          </p:nvPr>
        </p:nvSpPr>
        <p:spPr/>
        <p:txBody>
          <a:bodyPr/>
          <a:lstStyle/>
          <a:p>
            <a:fld id="{DE89016A-3A28-43F8-BC1A-7042AF3C3827}" type="datetimeFigureOut">
              <a:rPr lang="fr-FR" smtClean="0"/>
              <a:t>03/10/2025</a:t>
            </a:fld>
            <a:endParaRPr lang="fr-FR"/>
          </a:p>
        </p:txBody>
      </p:sp>
      <p:sp>
        <p:nvSpPr>
          <p:cNvPr id="5" name="Espace réservé du pied de page 4">
            <a:extLst>
              <a:ext uri="{FF2B5EF4-FFF2-40B4-BE49-F238E27FC236}">
                <a16:creationId xmlns:a16="http://schemas.microsoft.com/office/drawing/2014/main" id="{44014380-7FB9-1D96-4D73-CB75B5C54AE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FE1AE51-CF9C-F7BA-9C8C-57BEC1CF2E2E}"/>
              </a:ext>
            </a:extLst>
          </p:cNvPr>
          <p:cNvSpPr>
            <a:spLocks noGrp="1"/>
          </p:cNvSpPr>
          <p:nvPr>
            <p:ph type="sldNum" sz="quarter" idx="12"/>
          </p:nvPr>
        </p:nvSpPr>
        <p:spPr/>
        <p:txBody>
          <a:bodyPr/>
          <a:lstStyle/>
          <a:p>
            <a:fld id="{4D185105-B092-41FB-A8DB-AA0E7F3A111E}" type="slidenum">
              <a:rPr lang="fr-FR" smtClean="0"/>
              <a:t>‹N°›</a:t>
            </a:fld>
            <a:endParaRPr lang="fr-FR"/>
          </a:p>
        </p:txBody>
      </p:sp>
    </p:spTree>
    <p:extLst>
      <p:ext uri="{BB962C8B-B14F-4D97-AF65-F5344CB8AC3E}">
        <p14:creationId xmlns:p14="http://schemas.microsoft.com/office/powerpoint/2010/main" val="3780270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6B2B2A-B046-FC99-848C-195B51564D4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0CD41BE-853D-6529-099B-A2402BE1F4C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2B1D6B2-FDF3-638C-0B94-0BC5E80AF84F}"/>
              </a:ext>
            </a:extLst>
          </p:cNvPr>
          <p:cNvSpPr>
            <a:spLocks noGrp="1"/>
          </p:cNvSpPr>
          <p:nvPr>
            <p:ph type="dt" sz="half" idx="10"/>
          </p:nvPr>
        </p:nvSpPr>
        <p:spPr/>
        <p:txBody>
          <a:bodyPr/>
          <a:lstStyle/>
          <a:p>
            <a:fld id="{DE89016A-3A28-43F8-BC1A-7042AF3C3827}" type="datetimeFigureOut">
              <a:rPr lang="fr-FR" smtClean="0"/>
              <a:t>03/10/2025</a:t>
            </a:fld>
            <a:endParaRPr lang="fr-FR"/>
          </a:p>
        </p:txBody>
      </p:sp>
      <p:sp>
        <p:nvSpPr>
          <p:cNvPr id="5" name="Espace réservé du pied de page 4">
            <a:extLst>
              <a:ext uri="{FF2B5EF4-FFF2-40B4-BE49-F238E27FC236}">
                <a16:creationId xmlns:a16="http://schemas.microsoft.com/office/drawing/2014/main" id="{F673A3BB-5225-4CDA-0187-903D21A6511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2DCD68-047C-78B1-A06D-1B5D74C1B76E}"/>
              </a:ext>
            </a:extLst>
          </p:cNvPr>
          <p:cNvSpPr>
            <a:spLocks noGrp="1"/>
          </p:cNvSpPr>
          <p:nvPr>
            <p:ph type="sldNum" sz="quarter" idx="12"/>
          </p:nvPr>
        </p:nvSpPr>
        <p:spPr/>
        <p:txBody>
          <a:bodyPr/>
          <a:lstStyle/>
          <a:p>
            <a:fld id="{4D185105-B092-41FB-A8DB-AA0E7F3A111E}" type="slidenum">
              <a:rPr lang="fr-FR" smtClean="0"/>
              <a:t>‹N°›</a:t>
            </a:fld>
            <a:endParaRPr lang="fr-FR"/>
          </a:p>
        </p:txBody>
      </p:sp>
    </p:spTree>
    <p:extLst>
      <p:ext uri="{BB962C8B-B14F-4D97-AF65-F5344CB8AC3E}">
        <p14:creationId xmlns:p14="http://schemas.microsoft.com/office/powerpoint/2010/main" val="36277460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489E5C-D7C6-A821-BFE4-0F15F2C0DEC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DF51268-FFBD-429D-5E6C-E65B414DEE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583C055-2843-8A62-02C6-5D564DA972B8}"/>
              </a:ext>
            </a:extLst>
          </p:cNvPr>
          <p:cNvSpPr>
            <a:spLocks noGrp="1"/>
          </p:cNvSpPr>
          <p:nvPr>
            <p:ph type="dt" sz="half" idx="10"/>
          </p:nvPr>
        </p:nvSpPr>
        <p:spPr/>
        <p:txBody>
          <a:bodyPr/>
          <a:lstStyle/>
          <a:p>
            <a:fld id="{DE89016A-3A28-43F8-BC1A-7042AF3C3827}" type="datetimeFigureOut">
              <a:rPr lang="fr-FR" smtClean="0"/>
              <a:t>03/10/2025</a:t>
            </a:fld>
            <a:endParaRPr lang="fr-FR"/>
          </a:p>
        </p:txBody>
      </p:sp>
      <p:sp>
        <p:nvSpPr>
          <p:cNvPr id="5" name="Espace réservé du pied de page 4">
            <a:extLst>
              <a:ext uri="{FF2B5EF4-FFF2-40B4-BE49-F238E27FC236}">
                <a16:creationId xmlns:a16="http://schemas.microsoft.com/office/drawing/2014/main" id="{23A9E34C-213C-4391-F56F-03BEA0C979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C653EB-862A-FD20-FCA5-7E248661B5F4}"/>
              </a:ext>
            </a:extLst>
          </p:cNvPr>
          <p:cNvSpPr>
            <a:spLocks noGrp="1"/>
          </p:cNvSpPr>
          <p:nvPr>
            <p:ph type="sldNum" sz="quarter" idx="12"/>
          </p:nvPr>
        </p:nvSpPr>
        <p:spPr/>
        <p:txBody>
          <a:bodyPr/>
          <a:lstStyle/>
          <a:p>
            <a:fld id="{4D185105-B092-41FB-A8DB-AA0E7F3A111E}" type="slidenum">
              <a:rPr lang="fr-FR" smtClean="0"/>
              <a:t>‹N°›</a:t>
            </a:fld>
            <a:endParaRPr lang="fr-FR"/>
          </a:p>
        </p:txBody>
      </p:sp>
    </p:spTree>
    <p:extLst>
      <p:ext uri="{BB962C8B-B14F-4D97-AF65-F5344CB8AC3E}">
        <p14:creationId xmlns:p14="http://schemas.microsoft.com/office/powerpoint/2010/main" val="98523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D65D3-85BA-2455-7898-612B982AD46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D379C0A-8F6B-A22D-6591-D6841E2B603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4A16B5A-4ACD-5E66-FDF2-76889F567E9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FC4099E-DA77-27CA-8D79-6C29759D28A8}"/>
              </a:ext>
            </a:extLst>
          </p:cNvPr>
          <p:cNvSpPr>
            <a:spLocks noGrp="1"/>
          </p:cNvSpPr>
          <p:nvPr>
            <p:ph type="dt" sz="half" idx="10"/>
          </p:nvPr>
        </p:nvSpPr>
        <p:spPr/>
        <p:txBody>
          <a:bodyPr/>
          <a:lstStyle/>
          <a:p>
            <a:fld id="{DE89016A-3A28-43F8-BC1A-7042AF3C3827}" type="datetimeFigureOut">
              <a:rPr lang="fr-FR" smtClean="0"/>
              <a:t>03/10/2025</a:t>
            </a:fld>
            <a:endParaRPr lang="fr-FR"/>
          </a:p>
        </p:txBody>
      </p:sp>
      <p:sp>
        <p:nvSpPr>
          <p:cNvPr id="6" name="Espace réservé du pied de page 5">
            <a:extLst>
              <a:ext uri="{FF2B5EF4-FFF2-40B4-BE49-F238E27FC236}">
                <a16:creationId xmlns:a16="http://schemas.microsoft.com/office/drawing/2014/main" id="{7706785B-3B7F-C71D-EFD4-343C06EEB0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976297-FD53-F472-A928-6F16F3B51DFB}"/>
              </a:ext>
            </a:extLst>
          </p:cNvPr>
          <p:cNvSpPr>
            <a:spLocks noGrp="1"/>
          </p:cNvSpPr>
          <p:nvPr>
            <p:ph type="sldNum" sz="quarter" idx="12"/>
          </p:nvPr>
        </p:nvSpPr>
        <p:spPr/>
        <p:txBody>
          <a:bodyPr/>
          <a:lstStyle/>
          <a:p>
            <a:fld id="{4D185105-B092-41FB-A8DB-AA0E7F3A111E}" type="slidenum">
              <a:rPr lang="fr-FR" smtClean="0"/>
              <a:t>‹N°›</a:t>
            </a:fld>
            <a:endParaRPr lang="fr-FR"/>
          </a:p>
        </p:txBody>
      </p:sp>
    </p:spTree>
    <p:extLst>
      <p:ext uri="{BB962C8B-B14F-4D97-AF65-F5344CB8AC3E}">
        <p14:creationId xmlns:p14="http://schemas.microsoft.com/office/powerpoint/2010/main" val="19253545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1AC30D-4AC6-F1D3-803E-81ED778FF62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7D26D28-96AA-C75E-FBE8-EA0C62BF75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09717F8-AA46-A267-E428-A61BD523EB1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F320899-ADF0-32CC-6E7A-1D941AAE5D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420FFEE-D729-63D6-F3CF-991355B9190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CE4E63C-080E-7327-4133-7C23C6674CF3}"/>
              </a:ext>
            </a:extLst>
          </p:cNvPr>
          <p:cNvSpPr>
            <a:spLocks noGrp="1"/>
          </p:cNvSpPr>
          <p:nvPr>
            <p:ph type="dt" sz="half" idx="10"/>
          </p:nvPr>
        </p:nvSpPr>
        <p:spPr/>
        <p:txBody>
          <a:bodyPr/>
          <a:lstStyle/>
          <a:p>
            <a:fld id="{DE89016A-3A28-43F8-BC1A-7042AF3C3827}" type="datetimeFigureOut">
              <a:rPr lang="fr-FR" smtClean="0"/>
              <a:t>03/10/2025</a:t>
            </a:fld>
            <a:endParaRPr lang="fr-FR"/>
          </a:p>
        </p:txBody>
      </p:sp>
      <p:sp>
        <p:nvSpPr>
          <p:cNvPr id="8" name="Espace réservé du pied de page 7">
            <a:extLst>
              <a:ext uri="{FF2B5EF4-FFF2-40B4-BE49-F238E27FC236}">
                <a16:creationId xmlns:a16="http://schemas.microsoft.com/office/drawing/2014/main" id="{F3348850-860D-3930-7D77-8F124D766E8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BED2770-0DEF-D503-D569-69FFD466C4C8}"/>
              </a:ext>
            </a:extLst>
          </p:cNvPr>
          <p:cNvSpPr>
            <a:spLocks noGrp="1"/>
          </p:cNvSpPr>
          <p:nvPr>
            <p:ph type="sldNum" sz="quarter" idx="12"/>
          </p:nvPr>
        </p:nvSpPr>
        <p:spPr/>
        <p:txBody>
          <a:bodyPr/>
          <a:lstStyle/>
          <a:p>
            <a:fld id="{4D185105-B092-41FB-A8DB-AA0E7F3A111E}" type="slidenum">
              <a:rPr lang="fr-FR" smtClean="0"/>
              <a:t>‹N°›</a:t>
            </a:fld>
            <a:endParaRPr lang="fr-FR"/>
          </a:p>
        </p:txBody>
      </p:sp>
    </p:spTree>
    <p:extLst>
      <p:ext uri="{BB962C8B-B14F-4D97-AF65-F5344CB8AC3E}">
        <p14:creationId xmlns:p14="http://schemas.microsoft.com/office/powerpoint/2010/main" val="7264021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B46E15-7C06-0A7A-7E66-744135A8250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585DEF1-EDCF-29FE-DB65-A75155BA4E25}"/>
              </a:ext>
            </a:extLst>
          </p:cNvPr>
          <p:cNvSpPr>
            <a:spLocks noGrp="1"/>
          </p:cNvSpPr>
          <p:nvPr>
            <p:ph type="dt" sz="half" idx="10"/>
          </p:nvPr>
        </p:nvSpPr>
        <p:spPr/>
        <p:txBody>
          <a:bodyPr/>
          <a:lstStyle/>
          <a:p>
            <a:fld id="{DE89016A-3A28-43F8-BC1A-7042AF3C3827}" type="datetimeFigureOut">
              <a:rPr lang="fr-FR" smtClean="0"/>
              <a:t>03/10/2025</a:t>
            </a:fld>
            <a:endParaRPr lang="fr-FR"/>
          </a:p>
        </p:txBody>
      </p:sp>
      <p:sp>
        <p:nvSpPr>
          <p:cNvPr id="4" name="Espace réservé du pied de page 3">
            <a:extLst>
              <a:ext uri="{FF2B5EF4-FFF2-40B4-BE49-F238E27FC236}">
                <a16:creationId xmlns:a16="http://schemas.microsoft.com/office/drawing/2014/main" id="{527943DB-3528-F48C-BF47-ADA7E4F4B33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601E9B4-0902-80F7-8E49-C012120BE26A}"/>
              </a:ext>
            </a:extLst>
          </p:cNvPr>
          <p:cNvSpPr>
            <a:spLocks noGrp="1"/>
          </p:cNvSpPr>
          <p:nvPr>
            <p:ph type="sldNum" sz="quarter" idx="12"/>
          </p:nvPr>
        </p:nvSpPr>
        <p:spPr/>
        <p:txBody>
          <a:bodyPr/>
          <a:lstStyle/>
          <a:p>
            <a:fld id="{4D185105-B092-41FB-A8DB-AA0E7F3A111E}" type="slidenum">
              <a:rPr lang="fr-FR" smtClean="0"/>
              <a:t>‹N°›</a:t>
            </a:fld>
            <a:endParaRPr lang="fr-FR"/>
          </a:p>
        </p:txBody>
      </p:sp>
    </p:spTree>
    <p:extLst>
      <p:ext uri="{BB962C8B-B14F-4D97-AF65-F5344CB8AC3E}">
        <p14:creationId xmlns:p14="http://schemas.microsoft.com/office/powerpoint/2010/main" val="992482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751768-8491-7D5A-917E-10A5C6EF002C}"/>
              </a:ext>
            </a:extLst>
          </p:cNvPr>
          <p:cNvSpPr>
            <a:spLocks noGrp="1"/>
          </p:cNvSpPr>
          <p:nvPr>
            <p:ph type="dt" sz="half" idx="10"/>
          </p:nvPr>
        </p:nvSpPr>
        <p:spPr/>
        <p:txBody>
          <a:bodyPr/>
          <a:lstStyle/>
          <a:p>
            <a:fld id="{DE89016A-3A28-43F8-BC1A-7042AF3C3827}" type="datetimeFigureOut">
              <a:rPr lang="fr-FR" smtClean="0"/>
              <a:t>03/10/2025</a:t>
            </a:fld>
            <a:endParaRPr lang="fr-FR"/>
          </a:p>
        </p:txBody>
      </p:sp>
      <p:sp>
        <p:nvSpPr>
          <p:cNvPr id="3" name="Espace réservé du pied de page 2">
            <a:extLst>
              <a:ext uri="{FF2B5EF4-FFF2-40B4-BE49-F238E27FC236}">
                <a16:creationId xmlns:a16="http://schemas.microsoft.com/office/drawing/2014/main" id="{DC351CA1-39E7-A382-71EA-A4661BE6E2B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2BE2070-E0A8-33B2-91DF-BB8D81D430AA}"/>
              </a:ext>
            </a:extLst>
          </p:cNvPr>
          <p:cNvSpPr>
            <a:spLocks noGrp="1"/>
          </p:cNvSpPr>
          <p:nvPr>
            <p:ph type="sldNum" sz="quarter" idx="12"/>
          </p:nvPr>
        </p:nvSpPr>
        <p:spPr/>
        <p:txBody>
          <a:bodyPr/>
          <a:lstStyle/>
          <a:p>
            <a:fld id="{4D185105-B092-41FB-A8DB-AA0E7F3A111E}" type="slidenum">
              <a:rPr lang="fr-FR" smtClean="0"/>
              <a:t>‹N°›</a:t>
            </a:fld>
            <a:endParaRPr lang="fr-FR"/>
          </a:p>
        </p:txBody>
      </p:sp>
    </p:spTree>
    <p:extLst>
      <p:ext uri="{BB962C8B-B14F-4D97-AF65-F5344CB8AC3E}">
        <p14:creationId xmlns:p14="http://schemas.microsoft.com/office/powerpoint/2010/main" val="24357150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9476A3-BE2C-EC2A-2718-898032B55CC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2830347-D27D-D72D-C226-ED226349C6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D317F82-18C1-80C4-8AB4-B14FDB55C7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E5C76FE-A15F-B08A-BE89-EF51E45134E2}"/>
              </a:ext>
            </a:extLst>
          </p:cNvPr>
          <p:cNvSpPr>
            <a:spLocks noGrp="1"/>
          </p:cNvSpPr>
          <p:nvPr>
            <p:ph type="dt" sz="half" idx="10"/>
          </p:nvPr>
        </p:nvSpPr>
        <p:spPr/>
        <p:txBody>
          <a:bodyPr/>
          <a:lstStyle/>
          <a:p>
            <a:fld id="{DE89016A-3A28-43F8-BC1A-7042AF3C3827}" type="datetimeFigureOut">
              <a:rPr lang="fr-FR" smtClean="0"/>
              <a:t>03/10/2025</a:t>
            </a:fld>
            <a:endParaRPr lang="fr-FR"/>
          </a:p>
        </p:txBody>
      </p:sp>
      <p:sp>
        <p:nvSpPr>
          <p:cNvPr id="6" name="Espace réservé du pied de page 5">
            <a:extLst>
              <a:ext uri="{FF2B5EF4-FFF2-40B4-BE49-F238E27FC236}">
                <a16:creationId xmlns:a16="http://schemas.microsoft.com/office/drawing/2014/main" id="{ED4D852D-BCC4-A46E-8D0C-7480E5DDAA7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A5480DB-F671-4803-9081-1EA0F42CE7AF}"/>
              </a:ext>
            </a:extLst>
          </p:cNvPr>
          <p:cNvSpPr>
            <a:spLocks noGrp="1"/>
          </p:cNvSpPr>
          <p:nvPr>
            <p:ph type="sldNum" sz="quarter" idx="12"/>
          </p:nvPr>
        </p:nvSpPr>
        <p:spPr/>
        <p:txBody>
          <a:bodyPr/>
          <a:lstStyle/>
          <a:p>
            <a:fld id="{4D185105-B092-41FB-A8DB-AA0E7F3A111E}" type="slidenum">
              <a:rPr lang="fr-FR" smtClean="0"/>
              <a:t>‹N°›</a:t>
            </a:fld>
            <a:endParaRPr lang="fr-FR"/>
          </a:p>
        </p:txBody>
      </p:sp>
    </p:spTree>
    <p:extLst>
      <p:ext uri="{BB962C8B-B14F-4D97-AF65-F5344CB8AC3E}">
        <p14:creationId xmlns:p14="http://schemas.microsoft.com/office/powerpoint/2010/main" val="42508820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9C0BEA-0A9D-4C79-5056-5E0E8E2661D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EF3DF50-E100-E3F3-47C7-72564909C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75335E8-CEC4-6ECF-874D-B8D02DD3B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2A70C30-BBD7-7163-7BFB-7428456CB3CD}"/>
              </a:ext>
            </a:extLst>
          </p:cNvPr>
          <p:cNvSpPr>
            <a:spLocks noGrp="1"/>
          </p:cNvSpPr>
          <p:nvPr>
            <p:ph type="dt" sz="half" idx="10"/>
          </p:nvPr>
        </p:nvSpPr>
        <p:spPr/>
        <p:txBody>
          <a:bodyPr/>
          <a:lstStyle/>
          <a:p>
            <a:fld id="{DE89016A-3A28-43F8-BC1A-7042AF3C3827}" type="datetimeFigureOut">
              <a:rPr lang="fr-FR" smtClean="0"/>
              <a:t>03/10/2025</a:t>
            </a:fld>
            <a:endParaRPr lang="fr-FR"/>
          </a:p>
        </p:txBody>
      </p:sp>
      <p:sp>
        <p:nvSpPr>
          <p:cNvPr id="6" name="Espace réservé du pied de page 5">
            <a:extLst>
              <a:ext uri="{FF2B5EF4-FFF2-40B4-BE49-F238E27FC236}">
                <a16:creationId xmlns:a16="http://schemas.microsoft.com/office/drawing/2014/main" id="{774DD2BC-42B5-E488-2D96-C649214009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920F141-DCE3-6FD8-08A0-20E1DA55B2E4}"/>
              </a:ext>
            </a:extLst>
          </p:cNvPr>
          <p:cNvSpPr>
            <a:spLocks noGrp="1"/>
          </p:cNvSpPr>
          <p:nvPr>
            <p:ph type="sldNum" sz="quarter" idx="12"/>
          </p:nvPr>
        </p:nvSpPr>
        <p:spPr/>
        <p:txBody>
          <a:bodyPr/>
          <a:lstStyle/>
          <a:p>
            <a:fld id="{4D185105-B092-41FB-A8DB-AA0E7F3A111E}" type="slidenum">
              <a:rPr lang="fr-FR" smtClean="0"/>
              <a:t>‹N°›</a:t>
            </a:fld>
            <a:endParaRPr lang="fr-FR"/>
          </a:p>
        </p:txBody>
      </p:sp>
    </p:spTree>
    <p:extLst>
      <p:ext uri="{BB962C8B-B14F-4D97-AF65-F5344CB8AC3E}">
        <p14:creationId xmlns:p14="http://schemas.microsoft.com/office/powerpoint/2010/main" val="15090002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525472-00E5-566F-8DB2-F6F046C3740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D6414D9-42D9-CA28-8442-D7188700C9E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520535-EB40-2A31-DB1C-FC1415944281}"/>
              </a:ext>
            </a:extLst>
          </p:cNvPr>
          <p:cNvSpPr>
            <a:spLocks noGrp="1"/>
          </p:cNvSpPr>
          <p:nvPr>
            <p:ph type="dt" sz="half" idx="10"/>
          </p:nvPr>
        </p:nvSpPr>
        <p:spPr/>
        <p:txBody>
          <a:bodyPr/>
          <a:lstStyle/>
          <a:p>
            <a:fld id="{DE89016A-3A28-43F8-BC1A-7042AF3C3827}" type="datetimeFigureOut">
              <a:rPr lang="fr-FR" smtClean="0"/>
              <a:t>03/10/2025</a:t>
            </a:fld>
            <a:endParaRPr lang="fr-FR"/>
          </a:p>
        </p:txBody>
      </p:sp>
      <p:sp>
        <p:nvSpPr>
          <p:cNvPr id="5" name="Espace réservé du pied de page 4">
            <a:extLst>
              <a:ext uri="{FF2B5EF4-FFF2-40B4-BE49-F238E27FC236}">
                <a16:creationId xmlns:a16="http://schemas.microsoft.com/office/drawing/2014/main" id="{682033C8-0025-25A0-B369-E425F15AEC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DE0178-7E20-68D2-37ED-D8EEABCD48E7}"/>
              </a:ext>
            </a:extLst>
          </p:cNvPr>
          <p:cNvSpPr>
            <a:spLocks noGrp="1"/>
          </p:cNvSpPr>
          <p:nvPr>
            <p:ph type="sldNum" sz="quarter" idx="12"/>
          </p:nvPr>
        </p:nvSpPr>
        <p:spPr/>
        <p:txBody>
          <a:bodyPr/>
          <a:lstStyle/>
          <a:p>
            <a:fld id="{4D185105-B092-41FB-A8DB-AA0E7F3A111E}" type="slidenum">
              <a:rPr lang="fr-FR" smtClean="0"/>
              <a:t>‹N°›</a:t>
            </a:fld>
            <a:endParaRPr lang="fr-FR"/>
          </a:p>
        </p:txBody>
      </p:sp>
    </p:spTree>
    <p:extLst>
      <p:ext uri="{BB962C8B-B14F-4D97-AF65-F5344CB8AC3E}">
        <p14:creationId xmlns:p14="http://schemas.microsoft.com/office/powerpoint/2010/main" val="29430299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F831121-E346-6E6F-D332-8F2A9114FF8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C46D597-5A58-467F-C7F5-D1CDAD65653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6683F3-31C2-0A8B-5FB8-05D7C1F3DF33}"/>
              </a:ext>
            </a:extLst>
          </p:cNvPr>
          <p:cNvSpPr>
            <a:spLocks noGrp="1"/>
          </p:cNvSpPr>
          <p:nvPr>
            <p:ph type="dt" sz="half" idx="10"/>
          </p:nvPr>
        </p:nvSpPr>
        <p:spPr/>
        <p:txBody>
          <a:bodyPr/>
          <a:lstStyle/>
          <a:p>
            <a:fld id="{DE89016A-3A28-43F8-BC1A-7042AF3C3827}" type="datetimeFigureOut">
              <a:rPr lang="fr-FR" smtClean="0"/>
              <a:t>03/10/2025</a:t>
            </a:fld>
            <a:endParaRPr lang="fr-FR"/>
          </a:p>
        </p:txBody>
      </p:sp>
      <p:sp>
        <p:nvSpPr>
          <p:cNvPr id="5" name="Espace réservé du pied de page 4">
            <a:extLst>
              <a:ext uri="{FF2B5EF4-FFF2-40B4-BE49-F238E27FC236}">
                <a16:creationId xmlns:a16="http://schemas.microsoft.com/office/drawing/2014/main" id="{5F53A059-6B22-EA30-7E24-CDC14C849C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AB95B0E-5B37-5341-5EE1-B9282B110CFA}"/>
              </a:ext>
            </a:extLst>
          </p:cNvPr>
          <p:cNvSpPr>
            <a:spLocks noGrp="1"/>
          </p:cNvSpPr>
          <p:nvPr>
            <p:ph type="sldNum" sz="quarter" idx="12"/>
          </p:nvPr>
        </p:nvSpPr>
        <p:spPr/>
        <p:txBody>
          <a:bodyPr/>
          <a:lstStyle/>
          <a:p>
            <a:fld id="{4D185105-B092-41FB-A8DB-AA0E7F3A111E}" type="slidenum">
              <a:rPr lang="fr-FR" smtClean="0"/>
              <a:t>‹N°›</a:t>
            </a:fld>
            <a:endParaRPr lang="fr-FR"/>
          </a:p>
        </p:txBody>
      </p:sp>
    </p:spTree>
    <p:extLst>
      <p:ext uri="{BB962C8B-B14F-4D97-AF65-F5344CB8AC3E}">
        <p14:creationId xmlns:p14="http://schemas.microsoft.com/office/powerpoint/2010/main" val="14918463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a:xfrm>
            <a:off x="856679" y="316194"/>
            <a:ext cx="9333199" cy="934649"/>
          </a:xfrm>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UJ2 - </a:t>
            </a:r>
            <a:r>
              <a:rPr lang="fr-FR" err="1"/>
              <a:t>Order</a:t>
            </a:r>
            <a:r>
              <a:rPr lang="fr-FR"/>
              <a:t> </a:t>
            </a:r>
            <a:r>
              <a:rPr lang="fr-FR" err="1"/>
              <a:t>taking</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
        <p:nvSpPr>
          <p:cNvPr id="10" name="Rectangle 9">
            <a:extLst>
              <a:ext uri="{FF2B5EF4-FFF2-40B4-BE49-F238E27FC236}">
                <a16:creationId xmlns:a16="http://schemas.microsoft.com/office/drawing/2014/main" id="{37DE3FA4-D5A6-7701-05F7-709FC7EBF9C9}"/>
              </a:ext>
            </a:extLst>
          </p:cNvPr>
          <p:cNvSpPr/>
          <p:nvPr userDrawn="1"/>
        </p:nvSpPr>
        <p:spPr>
          <a:xfrm>
            <a:off x="0" y="6710295"/>
            <a:ext cx="12192000" cy="156017"/>
          </a:xfrm>
          <a:prstGeom prst="rect">
            <a:avLst/>
          </a:prstGeom>
          <a:gradFill flip="none" rotWithShape="1">
            <a:gsLst>
              <a:gs pos="14000">
                <a:srgbClr val="BE1C7A"/>
              </a:gs>
              <a:gs pos="0">
                <a:srgbClr val="FF0900"/>
              </a:gs>
              <a:gs pos="27000">
                <a:srgbClr val="225CFE"/>
              </a:gs>
              <a:gs pos="40000">
                <a:srgbClr val="0094EC"/>
              </a:gs>
              <a:gs pos="56000">
                <a:srgbClr val="2CBFC0"/>
              </a:gs>
              <a:gs pos="73000">
                <a:srgbClr val="5ECB79"/>
              </a:gs>
              <a:gs pos="88000">
                <a:srgbClr val="FDD8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7"/>
          </a:p>
        </p:txBody>
      </p:sp>
      <p:sp>
        <p:nvSpPr>
          <p:cNvPr id="3" name="Rectangle 2">
            <a:extLst>
              <a:ext uri="{FF2B5EF4-FFF2-40B4-BE49-F238E27FC236}">
                <a16:creationId xmlns:a16="http://schemas.microsoft.com/office/drawing/2014/main" id="{D33FF3A4-36FB-DD07-DC87-0D5165D7DA02}"/>
              </a:ext>
            </a:extLst>
          </p:cNvPr>
          <p:cNvSpPr/>
          <p:nvPr userDrawn="1"/>
        </p:nvSpPr>
        <p:spPr>
          <a:xfrm rot="10800000">
            <a:off x="0" y="-20988"/>
            <a:ext cx="12192000" cy="156017"/>
          </a:xfrm>
          <a:prstGeom prst="rect">
            <a:avLst/>
          </a:prstGeom>
          <a:gradFill flip="none" rotWithShape="1">
            <a:gsLst>
              <a:gs pos="14000">
                <a:srgbClr val="BE1C7A"/>
              </a:gs>
              <a:gs pos="0">
                <a:srgbClr val="FF0900"/>
              </a:gs>
              <a:gs pos="27000">
                <a:srgbClr val="225CFE"/>
              </a:gs>
              <a:gs pos="40000">
                <a:srgbClr val="0094EC"/>
              </a:gs>
              <a:gs pos="56000">
                <a:srgbClr val="2CBFC0"/>
              </a:gs>
              <a:gs pos="73000">
                <a:srgbClr val="5ECB79"/>
              </a:gs>
              <a:gs pos="88000">
                <a:srgbClr val="FDD8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7"/>
          </a:p>
        </p:txBody>
      </p:sp>
      <p:sp>
        <p:nvSpPr>
          <p:cNvPr id="11" name="Rectangle 10">
            <a:extLst>
              <a:ext uri="{FF2B5EF4-FFF2-40B4-BE49-F238E27FC236}">
                <a16:creationId xmlns:a16="http://schemas.microsoft.com/office/drawing/2014/main" id="{2542D728-093B-581E-1D2C-7675C90B13BF}"/>
              </a:ext>
            </a:extLst>
          </p:cNvPr>
          <p:cNvSpPr/>
          <p:nvPr userDrawn="1"/>
        </p:nvSpPr>
        <p:spPr>
          <a:xfrm rot="16200000">
            <a:off x="-3362096" y="3341105"/>
            <a:ext cx="6878991" cy="154800"/>
          </a:xfrm>
          <a:prstGeom prst="rect">
            <a:avLst/>
          </a:prstGeom>
          <a:gradFill flip="none" rotWithShape="1">
            <a:gsLst>
              <a:gs pos="14000">
                <a:srgbClr val="BE1C7A"/>
              </a:gs>
              <a:gs pos="0">
                <a:srgbClr val="FF0900"/>
              </a:gs>
              <a:gs pos="27000">
                <a:srgbClr val="225CFE"/>
              </a:gs>
              <a:gs pos="40000">
                <a:srgbClr val="0094EC"/>
              </a:gs>
              <a:gs pos="56000">
                <a:srgbClr val="2CBFC0"/>
              </a:gs>
              <a:gs pos="73000">
                <a:srgbClr val="5ECB79"/>
              </a:gs>
              <a:gs pos="88000">
                <a:srgbClr val="FDD8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7"/>
          </a:p>
        </p:txBody>
      </p:sp>
      <p:sp>
        <p:nvSpPr>
          <p:cNvPr id="12" name="Rectangle 11">
            <a:extLst>
              <a:ext uri="{FF2B5EF4-FFF2-40B4-BE49-F238E27FC236}">
                <a16:creationId xmlns:a16="http://schemas.microsoft.com/office/drawing/2014/main" id="{434B18D3-3E80-8393-518F-D68EF64D9C86}"/>
              </a:ext>
            </a:extLst>
          </p:cNvPr>
          <p:cNvSpPr/>
          <p:nvPr userDrawn="1"/>
        </p:nvSpPr>
        <p:spPr>
          <a:xfrm rot="5400000">
            <a:off x="8694671" y="3341106"/>
            <a:ext cx="6878992" cy="154800"/>
          </a:xfrm>
          <a:prstGeom prst="rect">
            <a:avLst/>
          </a:prstGeom>
          <a:gradFill flip="none" rotWithShape="1">
            <a:gsLst>
              <a:gs pos="14000">
                <a:srgbClr val="BE1C7A"/>
              </a:gs>
              <a:gs pos="0">
                <a:srgbClr val="FF0900"/>
              </a:gs>
              <a:gs pos="27000">
                <a:srgbClr val="225CFE"/>
              </a:gs>
              <a:gs pos="40000">
                <a:srgbClr val="0094EC"/>
              </a:gs>
              <a:gs pos="56000">
                <a:srgbClr val="2CBFC0"/>
              </a:gs>
              <a:gs pos="73000">
                <a:srgbClr val="5ECB79"/>
              </a:gs>
              <a:gs pos="88000">
                <a:srgbClr val="FDD8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7"/>
          </a:p>
        </p:txBody>
      </p:sp>
    </p:spTree>
    <p:extLst>
      <p:ext uri="{BB962C8B-B14F-4D97-AF65-F5344CB8AC3E}">
        <p14:creationId xmlns:p14="http://schemas.microsoft.com/office/powerpoint/2010/main" val="407370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03/10/2025</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03/10/2025</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03/10/2025</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03/10/2025</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03/10/2025</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03/10/2025</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9EC758E-C02F-7DDC-2AA1-24823555FF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E9A6A5-A9D0-440D-E574-1BAF82B1B1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E2EC23-6E13-897E-ECEF-1CCF17AC4E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9016A-3A28-43F8-BC1A-7042AF3C3827}" type="datetimeFigureOut">
              <a:rPr lang="fr-FR" smtClean="0"/>
              <a:t>03/10/2025</a:t>
            </a:fld>
            <a:endParaRPr lang="fr-FR"/>
          </a:p>
        </p:txBody>
      </p:sp>
      <p:sp>
        <p:nvSpPr>
          <p:cNvPr id="5" name="Espace réservé du pied de page 4">
            <a:extLst>
              <a:ext uri="{FF2B5EF4-FFF2-40B4-BE49-F238E27FC236}">
                <a16:creationId xmlns:a16="http://schemas.microsoft.com/office/drawing/2014/main" id="{60DCC1F4-E834-AE00-AF79-82DA3F861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9ED9CBB-8764-4133-C701-5584229EB6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85105-B092-41FB-A8DB-AA0E7F3A111E}" type="slidenum">
              <a:rPr lang="fr-FR" smtClean="0"/>
              <a:t>‹N°›</a:t>
            </a:fld>
            <a:endParaRPr lang="fr-FR"/>
          </a:p>
        </p:txBody>
      </p:sp>
    </p:spTree>
    <p:extLst>
      <p:ext uri="{BB962C8B-B14F-4D97-AF65-F5344CB8AC3E}">
        <p14:creationId xmlns:p14="http://schemas.microsoft.com/office/powerpoint/2010/main" val="96380869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8.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68.xml"/><Relationship Id="rId5" Type="http://schemas.openxmlformats.org/officeDocument/2006/relationships/image" Target="../media/image13.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8.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a:extLst>
              <a:ext uri="{FF2B5EF4-FFF2-40B4-BE49-F238E27FC236}">
                <a16:creationId xmlns:a16="http://schemas.microsoft.com/office/drawing/2014/main" id="{84CFF422-AD78-19B4-563E-DF6BB63EF58A}"/>
              </a:ext>
            </a:extLst>
          </p:cNvPr>
          <p:cNvSpPr txBox="1">
            <a:spLocks/>
          </p:cNvSpPr>
          <p:nvPr/>
        </p:nvSpPr>
        <p:spPr>
          <a:xfrm>
            <a:off x="219008" y="6449983"/>
            <a:ext cx="576000" cy="25200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75A587B-5814-4D9B-9598-FE9CB954CB01}" type="slidenum">
              <a:rPr lang="fr-FR" sz="900" b="1" smtClean="0">
                <a:solidFill>
                  <a:srgbClr val="374649"/>
                </a:solidFill>
                <a:latin typeface="Arial" panose="020B0604020202020204"/>
              </a:rPr>
              <a:pPr>
                <a:defRPr/>
              </a:pPr>
              <a:t>1</a:t>
            </a:fld>
            <a:endParaRPr lang="fr-FR" sz="900" b="1">
              <a:solidFill>
                <a:srgbClr val="374649"/>
              </a:solidFill>
              <a:latin typeface="Arial" panose="020B0604020202020204"/>
            </a:endParaRPr>
          </a:p>
        </p:txBody>
      </p:sp>
      <p:sp>
        <p:nvSpPr>
          <p:cNvPr id="7" name="ZoneTexte 6">
            <a:extLst>
              <a:ext uri="{FF2B5EF4-FFF2-40B4-BE49-F238E27FC236}">
                <a16:creationId xmlns:a16="http://schemas.microsoft.com/office/drawing/2014/main" id="{C362E5D2-3410-8484-CD4A-3F3EED996122}"/>
              </a:ext>
            </a:extLst>
          </p:cNvPr>
          <p:cNvSpPr txBox="1"/>
          <p:nvPr/>
        </p:nvSpPr>
        <p:spPr>
          <a:xfrm>
            <a:off x="505024" y="441901"/>
            <a:ext cx="147009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200" b="1" err="1">
                <a:solidFill>
                  <a:srgbClr val="FF0000"/>
                </a:solidFill>
                <a:latin typeface="Arial"/>
                <a:ea typeface="Calibri"/>
                <a:cs typeface="Calibri"/>
              </a:rPr>
              <a:t>eFuel</a:t>
            </a:r>
            <a:endParaRPr lang="fr-FR" sz="3200" b="1" err="1">
              <a:solidFill>
                <a:srgbClr val="FF0000"/>
              </a:solidFill>
              <a:latin typeface="Arial"/>
            </a:endParaRPr>
          </a:p>
        </p:txBody>
      </p:sp>
      <p:sp>
        <p:nvSpPr>
          <p:cNvPr id="11" name="ZoneTexte 10">
            <a:extLst>
              <a:ext uri="{FF2B5EF4-FFF2-40B4-BE49-F238E27FC236}">
                <a16:creationId xmlns:a16="http://schemas.microsoft.com/office/drawing/2014/main" id="{83699671-0594-35AE-D2BD-CD1873144B98}"/>
              </a:ext>
            </a:extLst>
          </p:cNvPr>
          <p:cNvSpPr txBox="1"/>
          <p:nvPr/>
        </p:nvSpPr>
        <p:spPr>
          <a:xfrm>
            <a:off x="1976831" y="441901"/>
            <a:ext cx="764960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0070C0"/>
                </a:solidFill>
                <a:latin typeface="Nunito" pitchFamily="2" charset="0"/>
                <a:ea typeface="+mn-lt"/>
                <a:cs typeface="+mn-lt"/>
              </a:rPr>
              <a:t>I. 1ère connexion à la plateforme</a:t>
            </a:r>
            <a:endParaRPr lang="fr-FR" sz="3200" b="1" dirty="0">
              <a:solidFill>
                <a:srgbClr val="0070C0"/>
              </a:solidFill>
              <a:latin typeface="Nunito" pitchFamily="2" charset="0"/>
              <a:ea typeface="Calibri"/>
              <a:cs typeface="Calibri"/>
            </a:endParaRPr>
          </a:p>
        </p:txBody>
      </p:sp>
      <p:sp>
        <p:nvSpPr>
          <p:cNvPr id="8" name="Rectangle: Rounded Corners 11">
            <a:extLst>
              <a:ext uri="{FF2B5EF4-FFF2-40B4-BE49-F238E27FC236}">
                <a16:creationId xmlns:a16="http://schemas.microsoft.com/office/drawing/2014/main" id="{AE7F8D8D-0165-C3CB-D3B0-E67C2744E8BD}"/>
              </a:ext>
            </a:extLst>
          </p:cNvPr>
          <p:cNvSpPr/>
          <p:nvPr/>
        </p:nvSpPr>
        <p:spPr>
          <a:xfrm>
            <a:off x="4920489" y="1421465"/>
            <a:ext cx="4991261" cy="391409"/>
          </a:xfrm>
          <a:prstGeom prst="roundRect">
            <a:avLst>
              <a:gd name="adj" fmla="val 26770"/>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dirty="0">
                <a:solidFill>
                  <a:srgbClr val="FF0000"/>
                </a:solidFill>
                <a:latin typeface="Roboto" panose="02000000000000000000" pitchFamily="2" charset="0"/>
                <a:ea typeface="Roboto" panose="02000000000000000000" pitchFamily="2" charset="0"/>
                <a:cs typeface="+mn-lt"/>
              </a:rPr>
              <a:t>Pour vous connecter à la plateforme, vous devez saisir l'adresse e-mail avec laquelle vous souhaitez vous connecter sur TE CONNECT, puis cliquer sur « Se connecter ».</a:t>
            </a:r>
            <a:endParaRPr lang="fr-FR" sz="1000" dirty="0">
              <a:solidFill>
                <a:srgbClr val="FF0000"/>
              </a:solidFill>
              <a:latin typeface="Roboto" panose="02000000000000000000" pitchFamily="2" charset="0"/>
              <a:ea typeface="Roboto" panose="02000000000000000000" pitchFamily="2" charset="0"/>
              <a:cs typeface="Calibri"/>
            </a:endParaRPr>
          </a:p>
        </p:txBody>
      </p:sp>
      <p:pic>
        <p:nvPicPr>
          <p:cNvPr id="9" name="Image 8" descr="Une image contenant texte, capture d’écran, Police, conception&#10;&#10;Le contenu généré par l’IA peut être incorrect.">
            <a:extLst>
              <a:ext uri="{FF2B5EF4-FFF2-40B4-BE49-F238E27FC236}">
                <a16:creationId xmlns:a16="http://schemas.microsoft.com/office/drawing/2014/main" id="{52C2EEB0-4DE6-3772-7842-24DDC3EC54C6}"/>
              </a:ext>
            </a:extLst>
          </p:cNvPr>
          <p:cNvPicPr>
            <a:picLocks noChangeAspect="1"/>
          </p:cNvPicPr>
          <p:nvPr/>
        </p:nvPicPr>
        <p:blipFill>
          <a:blip r:embed="rId2"/>
          <a:stretch>
            <a:fillRect/>
          </a:stretch>
        </p:blipFill>
        <p:spPr>
          <a:xfrm>
            <a:off x="507249" y="1201570"/>
            <a:ext cx="3610978" cy="1025860"/>
          </a:xfrm>
          <a:prstGeom prst="rect">
            <a:avLst/>
          </a:prstGeom>
        </p:spPr>
      </p:pic>
      <p:sp>
        <p:nvSpPr>
          <p:cNvPr id="10" name="Rectangle: Rounded Corners 11">
            <a:extLst>
              <a:ext uri="{FF2B5EF4-FFF2-40B4-BE49-F238E27FC236}">
                <a16:creationId xmlns:a16="http://schemas.microsoft.com/office/drawing/2014/main" id="{0D274943-7281-D039-AE28-31BC21311F51}"/>
              </a:ext>
            </a:extLst>
          </p:cNvPr>
          <p:cNvSpPr/>
          <p:nvPr/>
        </p:nvSpPr>
        <p:spPr>
          <a:xfrm>
            <a:off x="6815721" y="2926774"/>
            <a:ext cx="4448861" cy="381640"/>
          </a:xfrm>
          <a:prstGeom prst="roundRect">
            <a:avLst>
              <a:gd name="adj" fmla="val 26770"/>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dirty="0">
                <a:solidFill>
                  <a:srgbClr val="FF0000"/>
                </a:solidFill>
                <a:latin typeface="Roboto" panose="02000000000000000000" pitchFamily="2" charset="0"/>
                <a:ea typeface="Roboto" panose="02000000000000000000" pitchFamily="2" charset="0"/>
                <a:cs typeface="+mn-lt"/>
              </a:rPr>
              <a:t>Si l'adresse e-mail saisie </a:t>
            </a:r>
            <a:r>
              <a:rPr lang="fr-FR" sz="1000" b="1" dirty="0">
                <a:solidFill>
                  <a:srgbClr val="0070C0"/>
                </a:solidFill>
                <a:latin typeface="Roboto" panose="02000000000000000000" pitchFamily="2" charset="0"/>
                <a:ea typeface="Roboto" panose="02000000000000000000" pitchFamily="2" charset="0"/>
                <a:cs typeface="+mn-lt"/>
              </a:rPr>
              <a:t>correspond à un compte existant dans TE </a:t>
            </a:r>
            <a:r>
              <a:rPr lang="fr-FR" sz="1000" b="1" dirty="0" err="1">
                <a:solidFill>
                  <a:srgbClr val="0070C0"/>
                </a:solidFill>
                <a:latin typeface="Roboto" panose="02000000000000000000" pitchFamily="2" charset="0"/>
                <a:ea typeface="Roboto" panose="02000000000000000000" pitchFamily="2" charset="0"/>
                <a:cs typeface="+mn-lt"/>
              </a:rPr>
              <a:t>connect</a:t>
            </a:r>
            <a:r>
              <a:rPr lang="fr-FR" sz="1000" dirty="0">
                <a:solidFill>
                  <a:srgbClr val="FF0000"/>
                </a:solidFill>
                <a:latin typeface="Roboto" panose="02000000000000000000" pitchFamily="2" charset="0"/>
                <a:ea typeface="Roboto" panose="02000000000000000000" pitchFamily="2" charset="0"/>
                <a:cs typeface="+mn-lt"/>
              </a:rPr>
              <a:t>, vous devez saisir votre mot de passe et cliquer sur Valider.</a:t>
            </a:r>
            <a:endParaRPr lang="fr-FR" dirty="0">
              <a:latin typeface="Roboto" panose="02000000000000000000" pitchFamily="2" charset="0"/>
              <a:ea typeface="Roboto" panose="02000000000000000000" pitchFamily="2" charset="0"/>
            </a:endParaRPr>
          </a:p>
        </p:txBody>
      </p:sp>
      <p:sp>
        <p:nvSpPr>
          <p:cNvPr id="2" name="Rectangle: Rounded Corners 11">
            <a:extLst>
              <a:ext uri="{FF2B5EF4-FFF2-40B4-BE49-F238E27FC236}">
                <a16:creationId xmlns:a16="http://schemas.microsoft.com/office/drawing/2014/main" id="{BBC034F4-D9B8-8300-98E5-B34B2C0C7FBA}"/>
              </a:ext>
            </a:extLst>
          </p:cNvPr>
          <p:cNvSpPr/>
          <p:nvPr/>
        </p:nvSpPr>
        <p:spPr>
          <a:xfrm>
            <a:off x="495029" y="2926774"/>
            <a:ext cx="5972860" cy="391409"/>
          </a:xfrm>
          <a:prstGeom prst="roundRect">
            <a:avLst>
              <a:gd name="adj" fmla="val 26770"/>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dirty="0">
                <a:solidFill>
                  <a:srgbClr val="FF0000"/>
                </a:solidFill>
                <a:latin typeface="Roboto" panose="02000000000000000000" pitchFamily="2" charset="0"/>
                <a:ea typeface="Roboto" panose="02000000000000000000" pitchFamily="2" charset="0"/>
                <a:cs typeface="+mn-lt"/>
              </a:rPr>
              <a:t>Si l'adresse e-mail saisie </a:t>
            </a:r>
            <a:r>
              <a:rPr lang="fr-FR" sz="1000" b="1" dirty="0">
                <a:solidFill>
                  <a:srgbClr val="0070C0"/>
                </a:solidFill>
                <a:latin typeface="Roboto" panose="02000000000000000000" pitchFamily="2" charset="0"/>
                <a:ea typeface="Roboto" panose="02000000000000000000" pitchFamily="2" charset="0"/>
                <a:cs typeface="+mn-lt"/>
              </a:rPr>
              <a:t>ne correspond à aucun compte existant dans TE </a:t>
            </a:r>
            <a:r>
              <a:rPr lang="fr-FR" sz="1000" b="1" dirty="0" err="1">
                <a:solidFill>
                  <a:srgbClr val="0070C0"/>
                </a:solidFill>
                <a:latin typeface="Roboto" panose="02000000000000000000" pitchFamily="2" charset="0"/>
                <a:ea typeface="Roboto" panose="02000000000000000000" pitchFamily="2" charset="0"/>
                <a:cs typeface="+mn-lt"/>
              </a:rPr>
              <a:t>connect</a:t>
            </a:r>
            <a:r>
              <a:rPr lang="fr-FR" sz="1000" dirty="0">
                <a:solidFill>
                  <a:srgbClr val="FF0000"/>
                </a:solidFill>
                <a:latin typeface="Roboto" panose="02000000000000000000" pitchFamily="2" charset="0"/>
                <a:ea typeface="Roboto" panose="02000000000000000000" pitchFamily="2" charset="0"/>
                <a:cs typeface="+mn-lt"/>
              </a:rPr>
              <a:t>, vous  devez remplir un formulaire de création de compte, puis cliquer sur Valider et saisir le code reçu par e-mail.</a:t>
            </a:r>
            <a:endParaRPr lang="fr-FR" dirty="0">
              <a:latin typeface="Roboto" panose="02000000000000000000" pitchFamily="2" charset="0"/>
              <a:ea typeface="Roboto" panose="02000000000000000000" pitchFamily="2" charset="0"/>
            </a:endParaRPr>
          </a:p>
        </p:txBody>
      </p:sp>
      <p:pic>
        <p:nvPicPr>
          <p:cNvPr id="6" name="Image 5" descr="Une image contenant texte, capture d’écran, logiciel, Police&#10;&#10;Le contenu généré par l’IA peut être incorrect.">
            <a:extLst>
              <a:ext uri="{FF2B5EF4-FFF2-40B4-BE49-F238E27FC236}">
                <a16:creationId xmlns:a16="http://schemas.microsoft.com/office/drawing/2014/main" id="{5270D4F1-3F72-3CB1-444E-2694C8C74DD3}"/>
              </a:ext>
            </a:extLst>
          </p:cNvPr>
          <p:cNvPicPr>
            <a:picLocks noChangeAspect="1"/>
          </p:cNvPicPr>
          <p:nvPr/>
        </p:nvPicPr>
        <p:blipFill>
          <a:blip r:embed="rId3"/>
          <a:stretch>
            <a:fillRect/>
          </a:stretch>
        </p:blipFill>
        <p:spPr>
          <a:xfrm>
            <a:off x="507877" y="3458674"/>
            <a:ext cx="2667245" cy="1972652"/>
          </a:xfrm>
          <a:prstGeom prst="rect">
            <a:avLst/>
          </a:prstGeom>
        </p:spPr>
      </p:pic>
      <p:pic>
        <p:nvPicPr>
          <p:cNvPr id="12" name="Image 11" descr="Une image contenant texte, capture d’écran, Police&#10;&#10;Le contenu généré par l’IA peut être incorrect.">
            <a:extLst>
              <a:ext uri="{FF2B5EF4-FFF2-40B4-BE49-F238E27FC236}">
                <a16:creationId xmlns:a16="http://schemas.microsoft.com/office/drawing/2014/main" id="{4799041E-33DF-5A19-990F-D5145AB71E6C}"/>
              </a:ext>
            </a:extLst>
          </p:cNvPr>
          <p:cNvPicPr>
            <a:picLocks noChangeAspect="1"/>
          </p:cNvPicPr>
          <p:nvPr/>
        </p:nvPicPr>
        <p:blipFill>
          <a:blip r:embed="rId4"/>
          <a:stretch>
            <a:fillRect/>
          </a:stretch>
        </p:blipFill>
        <p:spPr>
          <a:xfrm>
            <a:off x="6991350" y="3648441"/>
            <a:ext cx="4100147" cy="1583349"/>
          </a:xfrm>
          <a:prstGeom prst="rect">
            <a:avLst/>
          </a:prstGeom>
        </p:spPr>
      </p:pic>
      <p:sp>
        <p:nvSpPr>
          <p:cNvPr id="13" name="ZoneTexte 12">
            <a:extLst>
              <a:ext uri="{FF2B5EF4-FFF2-40B4-BE49-F238E27FC236}">
                <a16:creationId xmlns:a16="http://schemas.microsoft.com/office/drawing/2014/main" id="{A850BB47-0B7F-96AC-B609-CDBEFE1A326C}"/>
              </a:ext>
            </a:extLst>
          </p:cNvPr>
          <p:cNvSpPr txBox="1"/>
          <p:nvPr/>
        </p:nvSpPr>
        <p:spPr>
          <a:xfrm>
            <a:off x="4515941" y="1437230"/>
            <a:ext cx="252046" cy="369332"/>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dirty="0">
                <a:latin typeface="Roboto" panose="02000000000000000000" pitchFamily="2" charset="0"/>
                <a:ea typeface="Roboto" panose="02000000000000000000" pitchFamily="2" charset="0"/>
                <a:cs typeface="Calibri"/>
              </a:rPr>
              <a:t>1</a:t>
            </a:r>
            <a:endParaRPr lang="fr-FR" dirty="0">
              <a:latin typeface="Roboto" panose="02000000000000000000" pitchFamily="2" charset="0"/>
              <a:ea typeface="Roboto" panose="02000000000000000000" pitchFamily="2" charset="0"/>
            </a:endParaRPr>
          </a:p>
        </p:txBody>
      </p:sp>
      <p:sp>
        <p:nvSpPr>
          <p:cNvPr id="17" name="ZoneTexte 16">
            <a:extLst>
              <a:ext uri="{FF2B5EF4-FFF2-40B4-BE49-F238E27FC236}">
                <a16:creationId xmlns:a16="http://schemas.microsoft.com/office/drawing/2014/main" id="{670DDBDA-BF36-2ECB-1683-26951A2FB7C5}"/>
              </a:ext>
            </a:extLst>
          </p:cNvPr>
          <p:cNvSpPr txBox="1"/>
          <p:nvPr/>
        </p:nvSpPr>
        <p:spPr>
          <a:xfrm>
            <a:off x="500787" y="2453228"/>
            <a:ext cx="496277" cy="369332"/>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dirty="0">
                <a:latin typeface="Roboto" panose="02000000000000000000" pitchFamily="2" charset="0"/>
                <a:ea typeface="Roboto" panose="02000000000000000000" pitchFamily="2" charset="0"/>
                <a:cs typeface="Calibri"/>
              </a:rPr>
              <a:t>2.a </a:t>
            </a:r>
            <a:endParaRPr lang="fr-FR" dirty="0">
              <a:latin typeface="Roboto" panose="02000000000000000000" pitchFamily="2" charset="0"/>
              <a:ea typeface="Roboto" panose="02000000000000000000" pitchFamily="2" charset="0"/>
            </a:endParaRPr>
          </a:p>
        </p:txBody>
      </p:sp>
      <p:sp>
        <p:nvSpPr>
          <p:cNvPr id="19" name="ZoneTexte 18">
            <a:extLst>
              <a:ext uri="{FF2B5EF4-FFF2-40B4-BE49-F238E27FC236}">
                <a16:creationId xmlns:a16="http://schemas.microsoft.com/office/drawing/2014/main" id="{A9CDB196-C909-B81F-FB28-EC87D5F7BDE8}"/>
              </a:ext>
            </a:extLst>
          </p:cNvPr>
          <p:cNvSpPr txBox="1"/>
          <p:nvPr/>
        </p:nvSpPr>
        <p:spPr>
          <a:xfrm>
            <a:off x="6811710" y="2453228"/>
            <a:ext cx="572501" cy="369332"/>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dirty="0">
                <a:latin typeface="Roboto" panose="02000000000000000000" pitchFamily="2" charset="0"/>
                <a:ea typeface="Roboto" panose="02000000000000000000" pitchFamily="2" charset="0"/>
                <a:cs typeface="Calibri"/>
              </a:rPr>
              <a:t>2.b</a:t>
            </a:r>
            <a:endParaRPr lang="fr-FR" dirty="0">
              <a:latin typeface="Roboto" panose="02000000000000000000" pitchFamily="2" charset="0"/>
              <a:ea typeface="Roboto" panose="02000000000000000000" pitchFamily="2" charset="0"/>
            </a:endParaRPr>
          </a:p>
        </p:txBody>
      </p:sp>
      <p:pic>
        <p:nvPicPr>
          <p:cNvPr id="5" name="Image 4" descr="Une image contenant texte, capture d’écran, Police, logo&#10;&#10;Le contenu généré par l’IA peut être incorrect.">
            <a:extLst>
              <a:ext uri="{FF2B5EF4-FFF2-40B4-BE49-F238E27FC236}">
                <a16:creationId xmlns:a16="http://schemas.microsoft.com/office/drawing/2014/main" id="{D9D71F21-1B1A-8B63-CE9A-2DAF6A428623}"/>
              </a:ext>
            </a:extLst>
          </p:cNvPr>
          <p:cNvPicPr>
            <a:picLocks noChangeAspect="1"/>
          </p:cNvPicPr>
          <p:nvPr/>
        </p:nvPicPr>
        <p:blipFill>
          <a:blip r:embed="rId5"/>
          <a:stretch>
            <a:fillRect/>
          </a:stretch>
        </p:blipFill>
        <p:spPr>
          <a:xfrm>
            <a:off x="3510742" y="3873132"/>
            <a:ext cx="2957147" cy="1133965"/>
          </a:xfrm>
          <a:prstGeom prst="rect">
            <a:avLst/>
          </a:prstGeom>
        </p:spPr>
      </p:pic>
      <p:sp>
        <p:nvSpPr>
          <p:cNvPr id="14" name="Rectangle: Rounded Corners 11">
            <a:extLst>
              <a:ext uri="{FF2B5EF4-FFF2-40B4-BE49-F238E27FC236}">
                <a16:creationId xmlns:a16="http://schemas.microsoft.com/office/drawing/2014/main" id="{09FE58D5-6F16-2FB9-1767-9211122D3267}"/>
              </a:ext>
            </a:extLst>
          </p:cNvPr>
          <p:cNvSpPr/>
          <p:nvPr/>
        </p:nvSpPr>
        <p:spPr>
          <a:xfrm>
            <a:off x="954182" y="5759003"/>
            <a:ext cx="4847450" cy="473121"/>
          </a:xfrm>
          <a:prstGeom prst="roundRect">
            <a:avLst>
              <a:gd name="adj" fmla="val 26770"/>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dirty="0">
                <a:solidFill>
                  <a:srgbClr val="FF0000"/>
                </a:solidFill>
                <a:latin typeface="Roboto" panose="02000000000000000000" pitchFamily="2" charset="0"/>
                <a:ea typeface="Roboto" panose="02000000000000000000" pitchFamily="2" charset="0"/>
                <a:cs typeface="+mn-lt"/>
              </a:rPr>
              <a:t>Pour accéder aux produits, vous devez sélectionner une filiale auprès de laquelle vous souhaitez passer commande dans le sélecteur situé en haut de l'en-tête.</a:t>
            </a:r>
            <a:endParaRPr lang="fr-FR" dirty="0">
              <a:latin typeface="Roboto" panose="02000000000000000000" pitchFamily="2" charset="0"/>
              <a:ea typeface="Roboto" panose="02000000000000000000" pitchFamily="2" charset="0"/>
            </a:endParaRPr>
          </a:p>
        </p:txBody>
      </p:sp>
      <p:sp>
        <p:nvSpPr>
          <p:cNvPr id="15" name="ZoneTexte 14">
            <a:extLst>
              <a:ext uri="{FF2B5EF4-FFF2-40B4-BE49-F238E27FC236}">
                <a16:creationId xmlns:a16="http://schemas.microsoft.com/office/drawing/2014/main" id="{E5887982-E048-62DC-DFF6-B75A94FC7B24}"/>
              </a:ext>
            </a:extLst>
          </p:cNvPr>
          <p:cNvSpPr txBox="1"/>
          <p:nvPr/>
        </p:nvSpPr>
        <p:spPr>
          <a:xfrm>
            <a:off x="500787" y="5755230"/>
            <a:ext cx="271584" cy="369332"/>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dirty="0">
                <a:latin typeface="Roboto" panose="02000000000000000000" pitchFamily="2" charset="0"/>
                <a:ea typeface="Roboto" panose="02000000000000000000" pitchFamily="2" charset="0"/>
                <a:cs typeface="Calibri"/>
              </a:rPr>
              <a:t>3</a:t>
            </a:r>
            <a:endParaRPr lang="fr-FR" dirty="0">
              <a:latin typeface="Roboto" panose="02000000000000000000" pitchFamily="2" charset="0"/>
              <a:ea typeface="Roboto" panose="02000000000000000000" pitchFamily="2" charset="0"/>
            </a:endParaRPr>
          </a:p>
        </p:txBody>
      </p:sp>
      <p:pic>
        <p:nvPicPr>
          <p:cNvPr id="16" name="Image 15" descr="Une image contenant texte, Police, capture d’écran, logo&#10;&#10;Le contenu généré par l’IA peut être incorrect.">
            <a:extLst>
              <a:ext uri="{FF2B5EF4-FFF2-40B4-BE49-F238E27FC236}">
                <a16:creationId xmlns:a16="http://schemas.microsoft.com/office/drawing/2014/main" id="{BEF5BDDC-6E87-46F0-D528-FBEF54C28308}"/>
              </a:ext>
            </a:extLst>
          </p:cNvPr>
          <p:cNvPicPr>
            <a:picLocks noChangeAspect="1"/>
          </p:cNvPicPr>
          <p:nvPr/>
        </p:nvPicPr>
        <p:blipFill>
          <a:blip r:embed="rId6"/>
          <a:srcRect l="5945"/>
          <a:stretch>
            <a:fillRect/>
          </a:stretch>
        </p:blipFill>
        <p:spPr>
          <a:xfrm>
            <a:off x="5945987" y="5519900"/>
            <a:ext cx="2876447" cy="870439"/>
          </a:xfrm>
          <a:prstGeom prst="rect">
            <a:avLst/>
          </a:prstGeom>
        </p:spPr>
      </p:pic>
    </p:spTree>
    <p:extLst>
      <p:ext uri="{BB962C8B-B14F-4D97-AF65-F5344CB8AC3E}">
        <p14:creationId xmlns:p14="http://schemas.microsoft.com/office/powerpoint/2010/main" val="35264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CD766-907C-7AC8-E58E-0458E543F35D}"/>
            </a:ext>
          </a:extLst>
        </p:cNvPr>
        <p:cNvGrpSpPr/>
        <p:nvPr/>
      </p:nvGrpSpPr>
      <p:grpSpPr>
        <a:xfrm>
          <a:off x="0" y="0"/>
          <a:ext cx="0" cy="0"/>
          <a:chOff x="0" y="0"/>
          <a:chExt cx="0" cy="0"/>
        </a:xfrm>
      </p:grpSpPr>
      <p:sp>
        <p:nvSpPr>
          <p:cNvPr id="3" name="Espace réservé du numéro de diapositive 3">
            <a:extLst>
              <a:ext uri="{FF2B5EF4-FFF2-40B4-BE49-F238E27FC236}">
                <a16:creationId xmlns:a16="http://schemas.microsoft.com/office/drawing/2014/main" id="{82273850-2ECE-2D70-2CDE-D701A7F63CF6}"/>
              </a:ext>
            </a:extLst>
          </p:cNvPr>
          <p:cNvSpPr txBox="1">
            <a:spLocks/>
          </p:cNvSpPr>
          <p:nvPr/>
        </p:nvSpPr>
        <p:spPr>
          <a:xfrm>
            <a:off x="219008" y="6449983"/>
            <a:ext cx="576000" cy="25200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75A587B-5814-4D9B-9598-FE9CB954CB01}" type="slidenum">
              <a:rPr lang="fr-FR" sz="900" b="1" smtClean="0">
                <a:solidFill>
                  <a:srgbClr val="374649"/>
                </a:solidFill>
                <a:latin typeface="Arial" panose="020B0604020202020204"/>
              </a:rPr>
              <a:pPr>
                <a:defRPr/>
              </a:pPr>
              <a:t>2</a:t>
            </a:fld>
            <a:endParaRPr lang="fr-FR" sz="900" b="1">
              <a:solidFill>
                <a:srgbClr val="374649"/>
              </a:solidFill>
              <a:latin typeface="Arial" panose="020B0604020202020204"/>
            </a:endParaRPr>
          </a:p>
        </p:txBody>
      </p:sp>
      <p:sp>
        <p:nvSpPr>
          <p:cNvPr id="7" name="ZoneTexte 6">
            <a:extLst>
              <a:ext uri="{FF2B5EF4-FFF2-40B4-BE49-F238E27FC236}">
                <a16:creationId xmlns:a16="http://schemas.microsoft.com/office/drawing/2014/main" id="{B814FA43-A580-0FF2-3307-393ABC748213}"/>
              </a:ext>
            </a:extLst>
          </p:cNvPr>
          <p:cNvSpPr txBox="1"/>
          <p:nvPr/>
        </p:nvSpPr>
        <p:spPr>
          <a:xfrm>
            <a:off x="505024" y="441901"/>
            <a:ext cx="147009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200" b="1" dirty="0" err="1">
                <a:solidFill>
                  <a:srgbClr val="FF0000"/>
                </a:solidFill>
                <a:latin typeface="Arial"/>
                <a:ea typeface="Calibri"/>
                <a:cs typeface="Calibri"/>
              </a:rPr>
              <a:t>eFuel</a:t>
            </a:r>
            <a:endParaRPr lang="fr-FR" sz="3200" b="1" dirty="0">
              <a:solidFill>
                <a:srgbClr val="FF0000"/>
              </a:solidFill>
              <a:latin typeface="Arial"/>
            </a:endParaRPr>
          </a:p>
        </p:txBody>
      </p:sp>
      <p:sp>
        <p:nvSpPr>
          <p:cNvPr id="11" name="ZoneTexte 10">
            <a:extLst>
              <a:ext uri="{FF2B5EF4-FFF2-40B4-BE49-F238E27FC236}">
                <a16:creationId xmlns:a16="http://schemas.microsoft.com/office/drawing/2014/main" id="{FC5CE845-F40B-A5E2-D9D7-A0DB46ABCFC5}"/>
              </a:ext>
            </a:extLst>
          </p:cNvPr>
          <p:cNvSpPr txBox="1"/>
          <p:nvPr/>
        </p:nvSpPr>
        <p:spPr>
          <a:xfrm>
            <a:off x="1976831" y="441901"/>
            <a:ext cx="764960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0070C0"/>
                </a:solidFill>
                <a:latin typeface="Nunito" pitchFamily="2" charset="0"/>
                <a:ea typeface="+mn-lt"/>
                <a:cs typeface="+mn-lt"/>
              </a:rPr>
              <a:t>II. Parcours de commande livrée</a:t>
            </a:r>
            <a:endParaRPr lang="fr-FR" sz="3200" b="1" dirty="0">
              <a:solidFill>
                <a:srgbClr val="0070C0"/>
              </a:solidFill>
              <a:latin typeface="Nunito" pitchFamily="2" charset="0"/>
              <a:ea typeface="Calibri"/>
              <a:cs typeface="Calibri"/>
            </a:endParaRPr>
          </a:p>
        </p:txBody>
      </p:sp>
      <p:sp>
        <p:nvSpPr>
          <p:cNvPr id="22" name="Rectangle: Rounded Corners 11">
            <a:extLst>
              <a:ext uri="{FF2B5EF4-FFF2-40B4-BE49-F238E27FC236}">
                <a16:creationId xmlns:a16="http://schemas.microsoft.com/office/drawing/2014/main" id="{92133D4F-D60B-8AA5-3EE3-9CD507D1D690}"/>
              </a:ext>
            </a:extLst>
          </p:cNvPr>
          <p:cNvSpPr/>
          <p:nvPr/>
        </p:nvSpPr>
        <p:spPr>
          <a:xfrm>
            <a:off x="1452411" y="1314004"/>
            <a:ext cx="3719168" cy="362102"/>
          </a:xfrm>
          <a:prstGeom prst="roundRect">
            <a:avLst>
              <a:gd name="adj" fmla="val 26770"/>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dirty="0">
                <a:solidFill>
                  <a:srgbClr val="FF0000"/>
                </a:solidFill>
                <a:latin typeface="Roboto" panose="02000000000000000000" pitchFamily="2" charset="0"/>
                <a:ea typeface="Roboto" panose="02000000000000000000" pitchFamily="2" charset="0"/>
                <a:cs typeface="+mn-lt"/>
              </a:rPr>
              <a:t>Pour accéder aux produits d'une commande livrée, vous devez d'abord sélectionner une ligne métier dans le sélecteur.</a:t>
            </a:r>
            <a:endParaRPr lang="fr-FR" dirty="0">
              <a:latin typeface="Roboto" panose="02000000000000000000" pitchFamily="2" charset="0"/>
              <a:ea typeface="Roboto" panose="02000000000000000000" pitchFamily="2" charset="0"/>
            </a:endParaRPr>
          </a:p>
        </p:txBody>
      </p:sp>
      <p:sp>
        <p:nvSpPr>
          <p:cNvPr id="23" name="Rectangle: Rounded Corners 11">
            <a:extLst>
              <a:ext uri="{FF2B5EF4-FFF2-40B4-BE49-F238E27FC236}">
                <a16:creationId xmlns:a16="http://schemas.microsoft.com/office/drawing/2014/main" id="{721D3565-18C8-B911-701D-86D42FCA9E75}"/>
              </a:ext>
            </a:extLst>
          </p:cNvPr>
          <p:cNvSpPr/>
          <p:nvPr/>
        </p:nvSpPr>
        <p:spPr>
          <a:xfrm>
            <a:off x="7059949" y="1304234"/>
            <a:ext cx="4161425" cy="352333"/>
          </a:xfrm>
          <a:prstGeom prst="roundRect">
            <a:avLst>
              <a:gd name="adj" fmla="val 26770"/>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dirty="0">
                <a:solidFill>
                  <a:srgbClr val="FF0000"/>
                </a:solidFill>
                <a:latin typeface="Roboto" panose="02000000000000000000" pitchFamily="2" charset="0"/>
                <a:ea typeface="Roboto" panose="02000000000000000000" pitchFamily="2" charset="0"/>
                <a:cs typeface="+mn-lt"/>
              </a:rPr>
              <a:t>Une fois la ligne métier sélectionnée, vous devez choisir votre mode de distribution et cliquer sur valider afin de visualiser les produits.</a:t>
            </a:r>
            <a:endParaRPr lang="fr-FR" sz="1000" dirty="0">
              <a:solidFill>
                <a:srgbClr val="FF0000"/>
              </a:solidFill>
              <a:latin typeface="Roboto" panose="02000000000000000000" pitchFamily="2" charset="0"/>
              <a:ea typeface="Roboto" panose="02000000000000000000" pitchFamily="2" charset="0"/>
              <a:cs typeface="Calibri"/>
            </a:endParaRPr>
          </a:p>
        </p:txBody>
      </p:sp>
      <p:sp>
        <p:nvSpPr>
          <p:cNvPr id="24" name="Rectangle: Rounded Corners 11">
            <a:extLst>
              <a:ext uri="{FF2B5EF4-FFF2-40B4-BE49-F238E27FC236}">
                <a16:creationId xmlns:a16="http://schemas.microsoft.com/office/drawing/2014/main" id="{053C52BB-8461-EA9F-1901-B2D75B97007D}"/>
              </a:ext>
            </a:extLst>
          </p:cNvPr>
          <p:cNvSpPr/>
          <p:nvPr/>
        </p:nvSpPr>
        <p:spPr>
          <a:xfrm>
            <a:off x="788104" y="3912618"/>
            <a:ext cx="5298783" cy="481829"/>
          </a:xfrm>
          <a:prstGeom prst="roundRect">
            <a:avLst>
              <a:gd name="adj" fmla="val 26770"/>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dirty="0">
                <a:solidFill>
                  <a:srgbClr val="FF0000"/>
                </a:solidFill>
                <a:latin typeface="Roboto" panose="02000000000000000000" pitchFamily="2" charset="0"/>
                <a:ea typeface="Roboto" panose="02000000000000000000" pitchFamily="2" charset="0"/>
                <a:cs typeface="+mn-lt"/>
              </a:rPr>
              <a:t>Vous pouvez afficher sous forme d'onglets la liste des secteurs d'activité auxquels vous avez accès pour la combinaison filiale et ligne métier précédemment sélectionnée, avec des balises correspondant aux divisions.</a:t>
            </a:r>
            <a:endParaRPr lang="fr-FR" dirty="0">
              <a:latin typeface="Roboto" panose="02000000000000000000" pitchFamily="2" charset="0"/>
              <a:ea typeface="Roboto" panose="02000000000000000000" pitchFamily="2" charset="0"/>
            </a:endParaRPr>
          </a:p>
        </p:txBody>
      </p:sp>
      <p:sp>
        <p:nvSpPr>
          <p:cNvPr id="25" name="Rectangle: Rounded Corners 11">
            <a:extLst>
              <a:ext uri="{FF2B5EF4-FFF2-40B4-BE49-F238E27FC236}">
                <a16:creationId xmlns:a16="http://schemas.microsoft.com/office/drawing/2014/main" id="{A6095280-B68E-1E55-245B-2BB0C26686A0}"/>
              </a:ext>
            </a:extLst>
          </p:cNvPr>
          <p:cNvSpPr/>
          <p:nvPr/>
        </p:nvSpPr>
        <p:spPr>
          <a:xfrm>
            <a:off x="6532413" y="3072463"/>
            <a:ext cx="5118813" cy="440051"/>
          </a:xfrm>
          <a:prstGeom prst="roundRect">
            <a:avLst>
              <a:gd name="adj" fmla="val 26770"/>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dirty="0">
                <a:solidFill>
                  <a:srgbClr val="FF0000"/>
                </a:solidFill>
                <a:latin typeface="Roboto" panose="02000000000000000000" pitchFamily="2" charset="0"/>
                <a:ea typeface="Roboto" panose="02000000000000000000" pitchFamily="2" charset="0"/>
                <a:cs typeface="+mn-lt"/>
              </a:rPr>
              <a:t>Vous pouvez visualiser par blocs les points de livraison rattachés aux comptes clients pour lesquels vous pouvez passer une commande avec les produits associés et leur géolocalisation.</a:t>
            </a:r>
            <a:endParaRPr lang="fr-FR" dirty="0">
              <a:latin typeface="Roboto" panose="02000000000000000000" pitchFamily="2" charset="0"/>
              <a:ea typeface="Roboto" panose="02000000000000000000" pitchFamily="2" charset="0"/>
            </a:endParaRPr>
          </a:p>
        </p:txBody>
      </p:sp>
      <p:pic>
        <p:nvPicPr>
          <p:cNvPr id="27" name="Image 26" descr="Une image contenant texte, capture d’écran, nombre, Police&#10;&#10;Le contenu généré par l’IA peut être incorrect.">
            <a:extLst>
              <a:ext uri="{FF2B5EF4-FFF2-40B4-BE49-F238E27FC236}">
                <a16:creationId xmlns:a16="http://schemas.microsoft.com/office/drawing/2014/main" id="{EC972EFA-CB3B-8584-726B-6A2BFF6C42FC}"/>
              </a:ext>
            </a:extLst>
          </p:cNvPr>
          <p:cNvPicPr>
            <a:picLocks noChangeAspect="1"/>
          </p:cNvPicPr>
          <p:nvPr/>
        </p:nvPicPr>
        <p:blipFill>
          <a:blip r:embed="rId2"/>
          <a:srcRect l="-1" r="39998" b="15183"/>
          <a:stretch>
            <a:fillRect/>
          </a:stretch>
        </p:blipFill>
        <p:spPr>
          <a:xfrm>
            <a:off x="1172428" y="1819763"/>
            <a:ext cx="3719168" cy="1692751"/>
          </a:xfrm>
          <a:prstGeom prst="rect">
            <a:avLst/>
          </a:prstGeom>
        </p:spPr>
      </p:pic>
      <p:sp>
        <p:nvSpPr>
          <p:cNvPr id="31" name="ZoneTexte 30">
            <a:extLst>
              <a:ext uri="{FF2B5EF4-FFF2-40B4-BE49-F238E27FC236}">
                <a16:creationId xmlns:a16="http://schemas.microsoft.com/office/drawing/2014/main" id="{9AED949D-DB70-2738-42AC-D067B9A85EA9}"/>
              </a:ext>
            </a:extLst>
          </p:cNvPr>
          <p:cNvSpPr txBox="1"/>
          <p:nvPr/>
        </p:nvSpPr>
        <p:spPr>
          <a:xfrm>
            <a:off x="1038093" y="1310230"/>
            <a:ext cx="252046" cy="369332"/>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dirty="0">
                <a:latin typeface="Roboto" panose="02000000000000000000" pitchFamily="2" charset="0"/>
                <a:ea typeface="Roboto" panose="02000000000000000000" pitchFamily="2" charset="0"/>
                <a:cs typeface="Calibri"/>
              </a:rPr>
              <a:t>1</a:t>
            </a:r>
            <a:endParaRPr lang="fr-FR" dirty="0">
              <a:latin typeface="Roboto" panose="02000000000000000000" pitchFamily="2" charset="0"/>
              <a:ea typeface="Roboto" panose="02000000000000000000" pitchFamily="2" charset="0"/>
            </a:endParaRPr>
          </a:p>
        </p:txBody>
      </p:sp>
      <p:sp>
        <p:nvSpPr>
          <p:cNvPr id="32" name="ZoneTexte 31">
            <a:extLst>
              <a:ext uri="{FF2B5EF4-FFF2-40B4-BE49-F238E27FC236}">
                <a16:creationId xmlns:a16="http://schemas.microsoft.com/office/drawing/2014/main" id="{5AADBE1D-F199-2F63-ECD1-BB57FDC1B85D}"/>
              </a:ext>
            </a:extLst>
          </p:cNvPr>
          <p:cNvSpPr txBox="1"/>
          <p:nvPr/>
        </p:nvSpPr>
        <p:spPr>
          <a:xfrm>
            <a:off x="6704247" y="1280922"/>
            <a:ext cx="252046" cy="369332"/>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dirty="0">
                <a:latin typeface="Roboto" panose="02000000000000000000" pitchFamily="2" charset="0"/>
                <a:ea typeface="Roboto" panose="02000000000000000000" pitchFamily="2" charset="0"/>
                <a:cs typeface="Calibri"/>
              </a:rPr>
              <a:t>2</a:t>
            </a:r>
            <a:endParaRPr lang="fr-FR" dirty="0">
              <a:latin typeface="Roboto" panose="02000000000000000000" pitchFamily="2" charset="0"/>
              <a:ea typeface="Roboto" panose="02000000000000000000" pitchFamily="2" charset="0"/>
            </a:endParaRPr>
          </a:p>
        </p:txBody>
      </p:sp>
      <p:sp>
        <p:nvSpPr>
          <p:cNvPr id="33" name="ZoneTexte 32">
            <a:extLst>
              <a:ext uri="{FF2B5EF4-FFF2-40B4-BE49-F238E27FC236}">
                <a16:creationId xmlns:a16="http://schemas.microsoft.com/office/drawing/2014/main" id="{42ABD249-AB53-99EE-450C-D542DAA92F4B}"/>
              </a:ext>
            </a:extLst>
          </p:cNvPr>
          <p:cNvSpPr txBox="1"/>
          <p:nvPr/>
        </p:nvSpPr>
        <p:spPr>
          <a:xfrm>
            <a:off x="393324" y="3908844"/>
            <a:ext cx="252046" cy="369332"/>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dirty="0">
                <a:latin typeface="Roboto" panose="02000000000000000000" pitchFamily="2" charset="0"/>
                <a:ea typeface="Roboto" panose="02000000000000000000" pitchFamily="2" charset="0"/>
                <a:cs typeface="Calibri"/>
              </a:rPr>
              <a:t>3</a:t>
            </a:r>
            <a:endParaRPr lang="fr-FR" dirty="0">
              <a:latin typeface="Roboto" panose="02000000000000000000" pitchFamily="2" charset="0"/>
              <a:ea typeface="Roboto" panose="02000000000000000000" pitchFamily="2" charset="0"/>
            </a:endParaRPr>
          </a:p>
        </p:txBody>
      </p:sp>
      <p:sp>
        <p:nvSpPr>
          <p:cNvPr id="34" name="ZoneTexte 33">
            <a:extLst>
              <a:ext uri="{FF2B5EF4-FFF2-40B4-BE49-F238E27FC236}">
                <a16:creationId xmlns:a16="http://schemas.microsoft.com/office/drawing/2014/main" id="{21F65049-52F8-D424-ADCB-80261B6B12A3}"/>
              </a:ext>
            </a:extLst>
          </p:cNvPr>
          <p:cNvSpPr txBox="1"/>
          <p:nvPr/>
        </p:nvSpPr>
        <p:spPr>
          <a:xfrm>
            <a:off x="6176709" y="3068689"/>
            <a:ext cx="252046" cy="369332"/>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dirty="0">
                <a:latin typeface="Roboto" panose="02000000000000000000" pitchFamily="2" charset="0"/>
                <a:ea typeface="Roboto" panose="02000000000000000000" pitchFamily="2" charset="0"/>
                <a:cs typeface="Calibri"/>
              </a:rPr>
              <a:t>4</a:t>
            </a:r>
            <a:endParaRPr lang="fr-FR" dirty="0">
              <a:latin typeface="Roboto" panose="02000000000000000000" pitchFamily="2" charset="0"/>
              <a:ea typeface="Roboto" panose="02000000000000000000" pitchFamily="2" charset="0"/>
            </a:endParaRPr>
          </a:p>
        </p:txBody>
      </p:sp>
      <p:pic>
        <p:nvPicPr>
          <p:cNvPr id="35" name="Image 34" descr="Une image contenant texte, capture d’écran, logiciel, Icône d’ordinateur&#10;&#10;Le contenu généré par l’IA peut être incorrect.">
            <a:extLst>
              <a:ext uri="{FF2B5EF4-FFF2-40B4-BE49-F238E27FC236}">
                <a16:creationId xmlns:a16="http://schemas.microsoft.com/office/drawing/2014/main" id="{362075C6-B283-8EA6-F891-A734C965ED0A}"/>
              </a:ext>
            </a:extLst>
          </p:cNvPr>
          <p:cNvPicPr>
            <a:picLocks noChangeAspect="1"/>
          </p:cNvPicPr>
          <p:nvPr/>
        </p:nvPicPr>
        <p:blipFill>
          <a:blip r:embed="rId3"/>
          <a:stretch>
            <a:fillRect/>
          </a:stretch>
        </p:blipFill>
        <p:spPr>
          <a:xfrm>
            <a:off x="6272701" y="3701562"/>
            <a:ext cx="5527675" cy="2864338"/>
          </a:xfrm>
          <a:prstGeom prst="rect">
            <a:avLst/>
          </a:prstGeom>
        </p:spPr>
      </p:pic>
      <p:pic>
        <p:nvPicPr>
          <p:cNvPr id="37" name="Image 36" descr="Une image contenant texte, capture d’écran, Police, Rectangle&#10;&#10;Le contenu généré par l’IA peut être incorrect.">
            <a:extLst>
              <a:ext uri="{FF2B5EF4-FFF2-40B4-BE49-F238E27FC236}">
                <a16:creationId xmlns:a16="http://schemas.microsoft.com/office/drawing/2014/main" id="{2ABDAA34-E537-3500-CE5E-34A8F5D868AA}"/>
              </a:ext>
            </a:extLst>
          </p:cNvPr>
          <p:cNvPicPr>
            <a:picLocks noChangeAspect="1"/>
          </p:cNvPicPr>
          <p:nvPr/>
        </p:nvPicPr>
        <p:blipFill>
          <a:blip r:embed="rId4"/>
          <a:stretch>
            <a:fillRect/>
          </a:stretch>
        </p:blipFill>
        <p:spPr>
          <a:xfrm>
            <a:off x="6106380" y="1819763"/>
            <a:ext cx="5762625" cy="971550"/>
          </a:xfrm>
          <a:prstGeom prst="rect">
            <a:avLst/>
          </a:prstGeom>
        </p:spPr>
      </p:pic>
      <p:pic>
        <p:nvPicPr>
          <p:cNvPr id="38" name="Image 37" descr="Une image contenant texte, capture d’écran, Police, nombre&#10;&#10;Le contenu généré par l’IA peut être incorrect.">
            <a:extLst>
              <a:ext uri="{FF2B5EF4-FFF2-40B4-BE49-F238E27FC236}">
                <a16:creationId xmlns:a16="http://schemas.microsoft.com/office/drawing/2014/main" id="{D64C913A-E647-383A-249C-0AAAEEB61051}"/>
              </a:ext>
            </a:extLst>
          </p:cNvPr>
          <p:cNvPicPr>
            <a:picLocks noChangeAspect="1"/>
          </p:cNvPicPr>
          <p:nvPr/>
        </p:nvPicPr>
        <p:blipFill>
          <a:blip r:embed="rId5"/>
          <a:srcRect r="52666"/>
          <a:stretch>
            <a:fillRect/>
          </a:stretch>
        </p:blipFill>
        <p:spPr>
          <a:xfrm>
            <a:off x="1535265" y="4562048"/>
            <a:ext cx="1998589" cy="1540037"/>
          </a:xfrm>
          <a:prstGeom prst="rect">
            <a:avLst/>
          </a:prstGeom>
        </p:spPr>
      </p:pic>
    </p:spTree>
    <p:extLst>
      <p:ext uri="{BB962C8B-B14F-4D97-AF65-F5344CB8AC3E}">
        <p14:creationId xmlns:p14="http://schemas.microsoft.com/office/powerpoint/2010/main" val="231260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767BA-7F2B-B047-F2F8-61CE3D0C0313}"/>
            </a:ext>
          </a:extLst>
        </p:cNvPr>
        <p:cNvGrpSpPr/>
        <p:nvPr/>
      </p:nvGrpSpPr>
      <p:grpSpPr>
        <a:xfrm>
          <a:off x="0" y="0"/>
          <a:ext cx="0" cy="0"/>
          <a:chOff x="0" y="0"/>
          <a:chExt cx="0" cy="0"/>
        </a:xfrm>
      </p:grpSpPr>
      <p:sp>
        <p:nvSpPr>
          <p:cNvPr id="3" name="Espace réservé du numéro de diapositive 3">
            <a:extLst>
              <a:ext uri="{FF2B5EF4-FFF2-40B4-BE49-F238E27FC236}">
                <a16:creationId xmlns:a16="http://schemas.microsoft.com/office/drawing/2014/main" id="{26303DDC-0E85-850C-1952-D312D8B03437}"/>
              </a:ext>
            </a:extLst>
          </p:cNvPr>
          <p:cNvSpPr txBox="1">
            <a:spLocks/>
          </p:cNvSpPr>
          <p:nvPr/>
        </p:nvSpPr>
        <p:spPr>
          <a:xfrm>
            <a:off x="219008" y="6449983"/>
            <a:ext cx="576000" cy="25200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75A587B-5814-4D9B-9598-FE9CB954CB01}" type="slidenum">
              <a:rPr lang="fr-FR" sz="900" b="1" smtClean="0">
                <a:solidFill>
                  <a:srgbClr val="374649"/>
                </a:solidFill>
                <a:latin typeface="Arial" panose="020B0604020202020204"/>
              </a:rPr>
              <a:pPr>
                <a:defRPr/>
              </a:pPr>
              <a:t>3</a:t>
            </a:fld>
            <a:endParaRPr lang="fr-FR" sz="900" b="1">
              <a:solidFill>
                <a:srgbClr val="374649"/>
              </a:solidFill>
              <a:latin typeface="Arial" panose="020B0604020202020204"/>
            </a:endParaRPr>
          </a:p>
        </p:txBody>
      </p:sp>
      <p:sp>
        <p:nvSpPr>
          <p:cNvPr id="7" name="ZoneTexte 6">
            <a:extLst>
              <a:ext uri="{FF2B5EF4-FFF2-40B4-BE49-F238E27FC236}">
                <a16:creationId xmlns:a16="http://schemas.microsoft.com/office/drawing/2014/main" id="{942BF6DD-8641-ACEB-132B-C845EFB47829}"/>
              </a:ext>
            </a:extLst>
          </p:cNvPr>
          <p:cNvSpPr txBox="1"/>
          <p:nvPr/>
        </p:nvSpPr>
        <p:spPr>
          <a:xfrm>
            <a:off x="505024" y="441901"/>
            <a:ext cx="147009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200" b="1" err="1">
                <a:solidFill>
                  <a:srgbClr val="FF0000"/>
                </a:solidFill>
                <a:latin typeface="Arial"/>
                <a:ea typeface="Calibri"/>
                <a:cs typeface="Calibri"/>
              </a:rPr>
              <a:t>eFuel</a:t>
            </a:r>
            <a:endParaRPr lang="fr-FR" sz="3200" b="1" err="1">
              <a:solidFill>
                <a:srgbClr val="FF0000"/>
              </a:solidFill>
              <a:latin typeface="Arial"/>
            </a:endParaRPr>
          </a:p>
        </p:txBody>
      </p:sp>
      <p:sp>
        <p:nvSpPr>
          <p:cNvPr id="11" name="ZoneTexte 10">
            <a:extLst>
              <a:ext uri="{FF2B5EF4-FFF2-40B4-BE49-F238E27FC236}">
                <a16:creationId xmlns:a16="http://schemas.microsoft.com/office/drawing/2014/main" id="{4A3F5CF9-B755-A21E-FF59-F210D7BAC310}"/>
              </a:ext>
            </a:extLst>
          </p:cNvPr>
          <p:cNvSpPr txBox="1"/>
          <p:nvPr/>
        </p:nvSpPr>
        <p:spPr>
          <a:xfrm>
            <a:off x="1976831" y="441901"/>
            <a:ext cx="764960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0070C0"/>
                </a:solidFill>
                <a:latin typeface="Nunito" pitchFamily="2" charset="0"/>
                <a:ea typeface="Roboto" panose="02000000000000000000" pitchFamily="2" charset="0"/>
                <a:cs typeface="+mn-lt"/>
              </a:rPr>
              <a:t>II. Parcours de commande enlevée</a:t>
            </a:r>
            <a:endParaRPr lang="fr-FR" sz="3200" b="1" dirty="0">
              <a:solidFill>
                <a:srgbClr val="0070C0"/>
              </a:solidFill>
              <a:latin typeface="Nunito" pitchFamily="2" charset="0"/>
              <a:ea typeface="Roboto" panose="02000000000000000000" pitchFamily="2" charset="0"/>
              <a:cs typeface="Calibri"/>
            </a:endParaRPr>
          </a:p>
        </p:txBody>
      </p:sp>
      <p:sp>
        <p:nvSpPr>
          <p:cNvPr id="22" name="Rectangle: Rounded Corners 11">
            <a:extLst>
              <a:ext uri="{FF2B5EF4-FFF2-40B4-BE49-F238E27FC236}">
                <a16:creationId xmlns:a16="http://schemas.microsoft.com/office/drawing/2014/main" id="{8EEA7AF0-7FFC-8129-939F-303911F6FC34}"/>
              </a:ext>
            </a:extLst>
          </p:cNvPr>
          <p:cNvSpPr/>
          <p:nvPr/>
        </p:nvSpPr>
        <p:spPr>
          <a:xfrm>
            <a:off x="1452410" y="1314004"/>
            <a:ext cx="3917859" cy="365558"/>
          </a:xfrm>
          <a:prstGeom prst="roundRect">
            <a:avLst>
              <a:gd name="adj" fmla="val 26770"/>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dirty="0">
                <a:solidFill>
                  <a:srgbClr val="FF0000"/>
                </a:solidFill>
                <a:latin typeface="Roboto" panose="02000000000000000000" pitchFamily="2" charset="0"/>
                <a:ea typeface="Roboto" panose="02000000000000000000" pitchFamily="2" charset="0"/>
                <a:cs typeface="+mn-lt"/>
              </a:rPr>
              <a:t>Pour accéder aux produits d'une commande en enlèvement, vous devez d'abord sélectionner une ligne métier dans le sélecteur.</a:t>
            </a:r>
            <a:endParaRPr lang="fr-FR" dirty="0">
              <a:latin typeface="Roboto" panose="02000000000000000000" pitchFamily="2" charset="0"/>
              <a:ea typeface="Roboto" panose="02000000000000000000" pitchFamily="2" charset="0"/>
            </a:endParaRPr>
          </a:p>
        </p:txBody>
      </p:sp>
      <p:sp>
        <p:nvSpPr>
          <p:cNvPr id="23" name="Rectangle: Rounded Corners 11">
            <a:extLst>
              <a:ext uri="{FF2B5EF4-FFF2-40B4-BE49-F238E27FC236}">
                <a16:creationId xmlns:a16="http://schemas.microsoft.com/office/drawing/2014/main" id="{B9413B69-4850-9BB2-9676-454B8A6383D6}"/>
              </a:ext>
            </a:extLst>
          </p:cNvPr>
          <p:cNvSpPr/>
          <p:nvPr/>
        </p:nvSpPr>
        <p:spPr>
          <a:xfrm>
            <a:off x="7059949" y="1304234"/>
            <a:ext cx="4093957" cy="352333"/>
          </a:xfrm>
          <a:prstGeom prst="roundRect">
            <a:avLst>
              <a:gd name="adj" fmla="val 26770"/>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dirty="0">
                <a:solidFill>
                  <a:srgbClr val="FF0000"/>
                </a:solidFill>
                <a:latin typeface="Roboto" panose="02000000000000000000" pitchFamily="2" charset="0"/>
                <a:ea typeface="Roboto" panose="02000000000000000000" pitchFamily="2" charset="0"/>
                <a:cs typeface="+mn-lt"/>
              </a:rPr>
              <a:t>Une fois la ligne métier sélectionnée, vous devez choisir votre mode de distribution et cliquer sur valider afin de visualiser les produits.</a:t>
            </a:r>
            <a:endParaRPr lang="fr-FR" sz="1000" dirty="0">
              <a:solidFill>
                <a:srgbClr val="FF0000"/>
              </a:solidFill>
              <a:latin typeface="Roboto" panose="02000000000000000000" pitchFamily="2" charset="0"/>
              <a:ea typeface="Roboto" panose="02000000000000000000" pitchFamily="2" charset="0"/>
              <a:cs typeface="Calibri"/>
            </a:endParaRPr>
          </a:p>
        </p:txBody>
      </p:sp>
      <p:sp>
        <p:nvSpPr>
          <p:cNvPr id="24" name="Rectangle: Rounded Corners 11">
            <a:extLst>
              <a:ext uri="{FF2B5EF4-FFF2-40B4-BE49-F238E27FC236}">
                <a16:creationId xmlns:a16="http://schemas.microsoft.com/office/drawing/2014/main" id="{B4070209-AD63-32CC-3B2B-6FDE15BD9251}"/>
              </a:ext>
            </a:extLst>
          </p:cNvPr>
          <p:cNvSpPr/>
          <p:nvPr/>
        </p:nvSpPr>
        <p:spPr>
          <a:xfrm>
            <a:off x="788104" y="3912618"/>
            <a:ext cx="5298783" cy="478407"/>
          </a:xfrm>
          <a:prstGeom prst="roundRect">
            <a:avLst>
              <a:gd name="adj" fmla="val 26770"/>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dirty="0">
                <a:solidFill>
                  <a:srgbClr val="FF0000"/>
                </a:solidFill>
                <a:latin typeface="Roboto" panose="02000000000000000000" pitchFamily="2" charset="0"/>
                <a:ea typeface="Roboto" panose="02000000000000000000" pitchFamily="2" charset="0"/>
                <a:cs typeface="+mn-lt"/>
              </a:rPr>
              <a:t>Vous pouvez afficher sous forme d'onglets la liste des secteurs d'activité auxquels vous avez accès pour la combinaison filiale et ligne métier précédemment sélectionnée, avec des balises correspondant aux divisions.</a:t>
            </a:r>
            <a:endParaRPr lang="fr-FR" sz="1000" dirty="0">
              <a:latin typeface="Roboto" panose="02000000000000000000" pitchFamily="2" charset="0"/>
              <a:ea typeface="Roboto" panose="02000000000000000000" pitchFamily="2" charset="0"/>
            </a:endParaRPr>
          </a:p>
        </p:txBody>
      </p:sp>
      <p:sp>
        <p:nvSpPr>
          <p:cNvPr id="25" name="Rectangle: Rounded Corners 11">
            <a:extLst>
              <a:ext uri="{FF2B5EF4-FFF2-40B4-BE49-F238E27FC236}">
                <a16:creationId xmlns:a16="http://schemas.microsoft.com/office/drawing/2014/main" id="{2EC06727-B017-C729-CA1A-233D3C2C84D8}"/>
              </a:ext>
            </a:extLst>
          </p:cNvPr>
          <p:cNvSpPr/>
          <p:nvPr/>
        </p:nvSpPr>
        <p:spPr>
          <a:xfrm>
            <a:off x="6532413" y="3072463"/>
            <a:ext cx="5347629" cy="371871"/>
          </a:xfrm>
          <a:prstGeom prst="roundRect">
            <a:avLst>
              <a:gd name="adj" fmla="val 26770"/>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dirty="0">
                <a:solidFill>
                  <a:srgbClr val="FF0000"/>
                </a:solidFill>
                <a:latin typeface="Roboto" panose="02000000000000000000" pitchFamily="2" charset="0"/>
                <a:ea typeface="Roboto" panose="02000000000000000000" pitchFamily="2" charset="0"/>
                <a:cs typeface="+mn-lt"/>
              </a:rPr>
              <a:t>Vous pouvez voir par blocs les dépôts rattachés aux secteurs d'activité pour lesquels vous pouvez passer une commande avec ses produits associés et sa géolocalisation.</a:t>
            </a:r>
          </a:p>
        </p:txBody>
      </p:sp>
      <p:sp>
        <p:nvSpPr>
          <p:cNvPr id="31" name="ZoneTexte 30">
            <a:extLst>
              <a:ext uri="{FF2B5EF4-FFF2-40B4-BE49-F238E27FC236}">
                <a16:creationId xmlns:a16="http://schemas.microsoft.com/office/drawing/2014/main" id="{9E7C7CAF-074B-115B-4317-755A85C35E91}"/>
              </a:ext>
            </a:extLst>
          </p:cNvPr>
          <p:cNvSpPr txBox="1"/>
          <p:nvPr/>
        </p:nvSpPr>
        <p:spPr>
          <a:xfrm>
            <a:off x="1038093" y="1310230"/>
            <a:ext cx="252046" cy="369332"/>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dirty="0">
                <a:latin typeface="Roboto" panose="02000000000000000000" pitchFamily="2" charset="0"/>
                <a:ea typeface="Roboto" panose="02000000000000000000" pitchFamily="2" charset="0"/>
                <a:cs typeface="Calibri"/>
              </a:rPr>
              <a:t>1</a:t>
            </a:r>
            <a:endParaRPr lang="fr-FR" dirty="0">
              <a:latin typeface="Roboto" panose="02000000000000000000" pitchFamily="2" charset="0"/>
              <a:ea typeface="Roboto" panose="02000000000000000000" pitchFamily="2" charset="0"/>
            </a:endParaRPr>
          </a:p>
        </p:txBody>
      </p:sp>
      <p:sp>
        <p:nvSpPr>
          <p:cNvPr id="32" name="ZoneTexte 31">
            <a:extLst>
              <a:ext uri="{FF2B5EF4-FFF2-40B4-BE49-F238E27FC236}">
                <a16:creationId xmlns:a16="http://schemas.microsoft.com/office/drawing/2014/main" id="{C1A9CD42-C6EA-7248-CD6F-5C5A20F95D93}"/>
              </a:ext>
            </a:extLst>
          </p:cNvPr>
          <p:cNvSpPr txBox="1"/>
          <p:nvPr/>
        </p:nvSpPr>
        <p:spPr>
          <a:xfrm>
            <a:off x="6704247" y="1280922"/>
            <a:ext cx="252046" cy="369332"/>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dirty="0">
                <a:latin typeface="Roboto" panose="02000000000000000000" pitchFamily="2" charset="0"/>
                <a:ea typeface="Roboto" panose="02000000000000000000" pitchFamily="2" charset="0"/>
                <a:cs typeface="Calibri"/>
              </a:rPr>
              <a:t>2</a:t>
            </a:r>
            <a:endParaRPr lang="fr-FR" dirty="0">
              <a:latin typeface="Roboto" panose="02000000000000000000" pitchFamily="2" charset="0"/>
              <a:ea typeface="Roboto" panose="02000000000000000000" pitchFamily="2" charset="0"/>
            </a:endParaRPr>
          </a:p>
        </p:txBody>
      </p:sp>
      <p:sp>
        <p:nvSpPr>
          <p:cNvPr id="33" name="ZoneTexte 32">
            <a:extLst>
              <a:ext uri="{FF2B5EF4-FFF2-40B4-BE49-F238E27FC236}">
                <a16:creationId xmlns:a16="http://schemas.microsoft.com/office/drawing/2014/main" id="{2D891878-37E7-276D-FB20-BB18959DD87E}"/>
              </a:ext>
            </a:extLst>
          </p:cNvPr>
          <p:cNvSpPr txBox="1"/>
          <p:nvPr/>
        </p:nvSpPr>
        <p:spPr>
          <a:xfrm>
            <a:off x="393324" y="3908844"/>
            <a:ext cx="252046" cy="369332"/>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dirty="0">
                <a:latin typeface="Roboto" panose="02000000000000000000" pitchFamily="2" charset="0"/>
                <a:ea typeface="Roboto" panose="02000000000000000000" pitchFamily="2" charset="0"/>
                <a:cs typeface="Calibri"/>
              </a:rPr>
              <a:t>3</a:t>
            </a:r>
            <a:endParaRPr lang="fr-FR" dirty="0">
              <a:latin typeface="Roboto" panose="02000000000000000000" pitchFamily="2" charset="0"/>
              <a:ea typeface="Roboto" panose="02000000000000000000" pitchFamily="2" charset="0"/>
            </a:endParaRPr>
          </a:p>
        </p:txBody>
      </p:sp>
      <p:sp>
        <p:nvSpPr>
          <p:cNvPr id="34" name="ZoneTexte 33">
            <a:extLst>
              <a:ext uri="{FF2B5EF4-FFF2-40B4-BE49-F238E27FC236}">
                <a16:creationId xmlns:a16="http://schemas.microsoft.com/office/drawing/2014/main" id="{533EC770-E8AB-1017-4711-13C1DC5C6D06}"/>
              </a:ext>
            </a:extLst>
          </p:cNvPr>
          <p:cNvSpPr txBox="1"/>
          <p:nvPr/>
        </p:nvSpPr>
        <p:spPr>
          <a:xfrm>
            <a:off x="6176709" y="3068689"/>
            <a:ext cx="252046" cy="369332"/>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dirty="0">
                <a:latin typeface="Roboto" panose="02000000000000000000" pitchFamily="2" charset="0"/>
                <a:ea typeface="Roboto" panose="02000000000000000000" pitchFamily="2" charset="0"/>
                <a:cs typeface="Calibri"/>
              </a:rPr>
              <a:t>4</a:t>
            </a:r>
            <a:endParaRPr lang="fr-FR" dirty="0">
              <a:latin typeface="Roboto" panose="02000000000000000000" pitchFamily="2" charset="0"/>
              <a:ea typeface="Roboto" panose="02000000000000000000" pitchFamily="2" charset="0"/>
            </a:endParaRPr>
          </a:p>
        </p:txBody>
      </p:sp>
      <p:pic>
        <p:nvPicPr>
          <p:cNvPr id="2" name="Image 1" descr="Une image contenant texte, capture d’écran, Police, Rectangle&#10;&#10;Le contenu généré par l’IA peut être incorrect.">
            <a:extLst>
              <a:ext uri="{FF2B5EF4-FFF2-40B4-BE49-F238E27FC236}">
                <a16:creationId xmlns:a16="http://schemas.microsoft.com/office/drawing/2014/main" id="{7049036A-01FA-3F99-EE94-F818458CCAB1}"/>
              </a:ext>
            </a:extLst>
          </p:cNvPr>
          <p:cNvPicPr>
            <a:picLocks noChangeAspect="1"/>
          </p:cNvPicPr>
          <p:nvPr/>
        </p:nvPicPr>
        <p:blipFill>
          <a:blip r:embed="rId2"/>
          <a:stretch>
            <a:fillRect/>
          </a:stretch>
        </p:blipFill>
        <p:spPr>
          <a:xfrm>
            <a:off x="6361601" y="1814024"/>
            <a:ext cx="5340106" cy="1022105"/>
          </a:xfrm>
          <a:prstGeom prst="rect">
            <a:avLst/>
          </a:prstGeom>
        </p:spPr>
      </p:pic>
      <p:pic>
        <p:nvPicPr>
          <p:cNvPr id="5" name="Image 4" descr="Une image contenant texte, capture d’écran, nombre, Police&#10;&#10;Le contenu généré par l’IA peut être incorrect.">
            <a:extLst>
              <a:ext uri="{FF2B5EF4-FFF2-40B4-BE49-F238E27FC236}">
                <a16:creationId xmlns:a16="http://schemas.microsoft.com/office/drawing/2014/main" id="{CCA0381F-669E-34A2-D080-C62E001DFE18}"/>
              </a:ext>
            </a:extLst>
          </p:cNvPr>
          <p:cNvPicPr>
            <a:picLocks noChangeAspect="1"/>
          </p:cNvPicPr>
          <p:nvPr/>
        </p:nvPicPr>
        <p:blipFill>
          <a:blip r:embed="rId3"/>
          <a:srcRect l="-1" r="39998" b="15183"/>
          <a:stretch>
            <a:fillRect/>
          </a:stretch>
        </p:blipFill>
        <p:spPr>
          <a:xfrm>
            <a:off x="1172428" y="1819763"/>
            <a:ext cx="3719168" cy="1692751"/>
          </a:xfrm>
          <a:prstGeom prst="rect">
            <a:avLst/>
          </a:prstGeom>
        </p:spPr>
      </p:pic>
      <p:pic>
        <p:nvPicPr>
          <p:cNvPr id="6" name="Image 5" descr="Une image contenant texte, capture d’écran, Police, nombre&#10;&#10;Le contenu généré par l’IA peut être incorrect.">
            <a:extLst>
              <a:ext uri="{FF2B5EF4-FFF2-40B4-BE49-F238E27FC236}">
                <a16:creationId xmlns:a16="http://schemas.microsoft.com/office/drawing/2014/main" id="{94D9E46E-AF3C-5A8C-C021-B62C1AA36C02}"/>
              </a:ext>
            </a:extLst>
          </p:cNvPr>
          <p:cNvPicPr>
            <a:picLocks noChangeAspect="1"/>
          </p:cNvPicPr>
          <p:nvPr/>
        </p:nvPicPr>
        <p:blipFill>
          <a:blip r:embed="rId4"/>
          <a:srcRect r="52666"/>
          <a:stretch>
            <a:fillRect/>
          </a:stretch>
        </p:blipFill>
        <p:spPr>
          <a:xfrm>
            <a:off x="1535265" y="4562048"/>
            <a:ext cx="1998589" cy="1540037"/>
          </a:xfrm>
          <a:prstGeom prst="rect">
            <a:avLst/>
          </a:prstGeom>
        </p:spPr>
      </p:pic>
      <p:pic>
        <p:nvPicPr>
          <p:cNvPr id="13" name="Image 12">
            <a:extLst>
              <a:ext uri="{FF2B5EF4-FFF2-40B4-BE49-F238E27FC236}">
                <a16:creationId xmlns:a16="http://schemas.microsoft.com/office/drawing/2014/main" id="{7DCADC5B-F015-2E3D-6B99-82FD34B6809E}"/>
              </a:ext>
            </a:extLst>
          </p:cNvPr>
          <p:cNvPicPr>
            <a:picLocks noChangeAspect="1"/>
          </p:cNvPicPr>
          <p:nvPr/>
        </p:nvPicPr>
        <p:blipFill>
          <a:blip r:embed="rId5"/>
          <a:srcRect l="-303" r="1442"/>
          <a:stretch>
            <a:fillRect/>
          </a:stretch>
        </p:blipFill>
        <p:spPr>
          <a:xfrm>
            <a:off x="6229621" y="3762375"/>
            <a:ext cx="5722935" cy="2266950"/>
          </a:xfrm>
          <a:prstGeom prst="rect">
            <a:avLst/>
          </a:prstGeom>
        </p:spPr>
      </p:pic>
    </p:spTree>
    <p:extLst>
      <p:ext uri="{BB962C8B-B14F-4D97-AF65-F5344CB8AC3E}">
        <p14:creationId xmlns:p14="http://schemas.microsoft.com/office/powerpoint/2010/main" val="301957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06533-543E-4B48-937B-D4322F5E5F06}"/>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1526C4D-30BD-252B-3BDD-54369D9346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900" b="1" i="0" u="none" strike="noStrike" kern="1200" cap="none" spc="0" normalizeH="0" baseline="0" noProof="0">
              <a:ln>
                <a:noFill/>
              </a:ln>
              <a:solidFill>
                <a:srgbClr val="374649"/>
              </a:solidFill>
              <a:effectLst/>
              <a:uLnTx/>
              <a:uFillTx/>
              <a:latin typeface="Arial" panose="020B0604020202020204"/>
              <a:ea typeface="+mn-ea"/>
              <a:cs typeface="+mn-cs"/>
            </a:endParaRPr>
          </a:p>
        </p:txBody>
      </p:sp>
      <p:sp>
        <p:nvSpPr>
          <p:cNvPr id="3" name="Espace réservé du numéro de diapositive 3">
            <a:extLst>
              <a:ext uri="{FF2B5EF4-FFF2-40B4-BE49-F238E27FC236}">
                <a16:creationId xmlns:a16="http://schemas.microsoft.com/office/drawing/2014/main" id="{F59CA253-C837-C6F8-D820-D1413C9105E7}"/>
              </a:ext>
            </a:extLst>
          </p:cNvPr>
          <p:cNvSpPr txBox="1">
            <a:spLocks/>
          </p:cNvSpPr>
          <p:nvPr/>
        </p:nvSpPr>
        <p:spPr>
          <a:xfrm>
            <a:off x="219008" y="6449983"/>
            <a:ext cx="576000" cy="25200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75A587B-5814-4D9B-9598-FE9CB954CB01}" type="slidenum">
              <a:rPr lang="fr-FR" sz="900" b="1" smtClean="0">
                <a:solidFill>
                  <a:srgbClr val="374649"/>
                </a:solidFill>
                <a:latin typeface="Arial" panose="020B0604020202020204"/>
              </a:rPr>
              <a:pPr>
                <a:defRPr/>
              </a:pPr>
              <a:t>4</a:t>
            </a:fld>
            <a:endParaRPr lang="fr-FR" sz="900" b="1">
              <a:solidFill>
                <a:srgbClr val="374649"/>
              </a:solidFill>
              <a:latin typeface="Arial" panose="020B0604020202020204"/>
            </a:endParaRPr>
          </a:p>
        </p:txBody>
      </p:sp>
      <p:sp>
        <p:nvSpPr>
          <p:cNvPr id="7" name="ZoneTexte 6">
            <a:extLst>
              <a:ext uri="{FF2B5EF4-FFF2-40B4-BE49-F238E27FC236}">
                <a16:creationId xmlns:a16="http://schemas.microsoft.com/office/drawing/2014/main" id="{4AB23608-DFEB-6958-21E5-810066DDCCC2}"/>
              </a:ext>
            </a:extLst>
          </p:cNvPr>
          <p:cNvSpPr txBox="1"/>
          <p:nvPr/>
        </p:nvSpPr>
        <p:spPr>
          <a:xfrm>
            <a:off x="505024" y="441901"/>
            <a:ext cx="147009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200" b="1" err="1">
                <a:solidFill>
                  <a:srgbClr val="FF0000"/>
                </a:solidFill>
                <a:latin typeface="Arial"/>
                <a:ea typeface="Calibri"/>
                <a:cs typeface="Calibri"/>
              </a:rPr>
              <a:t>eFuel</a:t>
            </a:r>
            <a:endParaRPr lang="fr-FR" sz="3200" b="1" err="1">
              <a:solidFill>
                <a:srgbClr val="FF0000"/>
              </a:solidFill>
              <a:latin typeface="Arial"/>
            </a:endParaRPr>
          </a:p>
        </p:txBody>
      </p:sp>
      <p:sp>
        <p:nvSpPr>
          <p:cNvPr id="11" name="ZoneTexte 10">
            <a:extLst>
              <a:ext uri="{FF2B5EF4-FFF2-40B4-BE49-F238E27FC236}">
                <a16:creationId xmlns:a16="http://schemas.microsoft.com/office/drawing/2014/main" id="{539691D7-96B8-B0BF-EBF1-8EE4D0FF786B}"/>
              </a:ext>
            </a:extLst>
          </p:cNvPr>
          <p:cNvSpPr txBox="1"/>
          <p:nvPr/>
        </p:nvSpPr>
        <p:spPr>
          <a:xfrm>
            <a:off x="1976830" y="441901"/>
            <a:ext cx="971014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0070C0"/>
                </a:solidFill>
                <a:latin typeface="Nunito" pitchFamily="2" charset="0"/>
                <a:ea typeface="+mn-lt"/>
                <a:cs typeface="+mn-lt"/>
              </a:rPr>
              <a:t>III. Panier de Commande livrée– Etape du panier</a:t>
            </a:r>
            <a:endParaRPr lang="fr-FR" sz="3200" b="1" dirty="0">
              <a:solidFill>
                <a:srgbClr val="0070C0"/>
              </a:solidFill>
              <a:latin typeface="Nunito" pitchFamily="2" charset="0"/>
              <a:ea typeface="Calibri"/>
              <a:cs typeface="Calibri"/>
            </a:endParaRPr>
          </a:p>
        </p:txBody>
      </p:sp>
      <p:sp>
        <p:nvSpPr>
          <p:cNvPr id="8" name="Rectangle: Rounded Corners 11">
            <a:extLst>
              <a:ext uri="{FF2B5EF4-FFF2-40B4-BE49-F238E27FC236}">
                <a16:creationId xmlns:a16="http://schemas.microsoft.com/office/drawing/2014/main" id="{32C189E6-1565-4BE2-C1D8-FA795920CAE2}"/>
              </a:ext>
            </a:extLst>
          </p:cNvPr>
          <p:cNvSpPr/>
          <p:nvPr/>
        </p:nvSpPr>
        <p:spPr>
          <a:xfrm>
            <a:off x="1354721" y="4957927"/>
            <a:ext cx="5005706" cy="371871"/>
          </a:xfrm>
          <a:prstGeom prst="roundRect">
            <a:avLst>
              <a:gd name="adj" fmla="val 26770"/>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dirty="0">
                <a:solidFill>
                  <a:srgbClr val="FF0000"/>
                </a:solidFill>
                <a:latin typeface="Roboto" panose="02000000000000000000" pitchFamily="2" charset="0"/>
                <a:ea typeface="Roboto" panose="02000000000000000000" pitchFamily="2" charset="0"/>
                <a:cs typeface="+mn-lt"/>
              </a:rPr>
              <a:t>Pour valider votre panier et accéder à l'étape de remplissage des conditions de distribution, il vous suffit de cliquer sur le bouton « Finaliser ma commande ».</a:t>
            </a:r>
            <a:endParaRPr lang="fr-FR" sz="1000" dirty="0">
              <a:solidFill>
                <a:srgbClr val="FF0000"/>
              </a:solidFill>
              <a:latin typeface="Roboto" panose="02000000000000000000" pitchFamily="2" charset="0"/>
              <a:ea typeface="Roboto" panose="02000000000000000000" pitchFamily="2" charset="0"/>
              <a:cs typeface="Calibri"/>
            </a:endParaRPr>
          </a:p>
        </p:txBody>
      </p:sp>
      <p:sp>
        <p:nvSpPr>
          <p:cNvPr id="9" name="Rectangle: Rounded Corners 11">
            <a:extLst>
              <a:ext uri="{FF2B5EF4-FFF2-40B4-BE49-F238E27FC236}">
                <a16:creationId xmlns:a16="http://schemas.microsoft.com/office/drawing/2014/main" id="{276AFF97-A8C6-21D6-E816-02BAA04CF3B0}"/>
              </a:ext>
            </a:extLst>
          </p:cNvPr>
          <p:cNvSpPr/>
          <p:nvPr/>
        </p:nvSpPr>
        <p:spPr>
          <a:xfrm>
            <a:off x="2732182" y="1314002"/>
            <a:ext cx="7723783" cy="567256"/>
          </a:xfrm>
          <a:prstGeom prst="roundRect">
            <a:avLst>
              <a:gd name="adj" fmla="val 26770"/>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dirty="0">
                <a:solidFill>
                  <a:srgbClr val="FF0000"/>
                </a:solidFill>
                <a:latin typeface="Roboto" panose="02000000000000000000" pitchFamily="2" charset="0"/>
                <a:ea typeface="Roboto" panose="02000000000000000000" pitchFamily="2" charset="0"/>
                <a:cs typeface="+mn-lt"/>
              </a:rPr>
              <a:t>En cliquant sur l'icône du panier, vous êtes redirigé vers le panier de commande contenant la liste des produits ajoutés au panier pour la branche d'activité et les secteurs d'activité sélectionnés, dont vous pouvez modifier la quantité et la présence dans le panier.</a:t>
            </a:r>
            <a:endParaRPr lang="fr-FR" dirty="0">
              <a:latin typeface="Roboto" panose="02000000000000000000" pitchFamily="2" charset="0"/>
              <a:ea typeface="Roboto" panose="02000000000000000000" pitchFamily="2" charset="0"/>
            </a:endParaRPr>
          </a:p>
        </p:txBody>
      </p:sp>
      <p:sp>
        <p:nvSpPr>
          <p:cNvPr id="10" name="Rectangle: Rounded Corners 11">
            <a:extLst>
              <a:ext uri="{FF2B5EF4-FFF2-40B4-BE49-F238E27FC236}">
                <a16:creationId xmlns:a16="http://schemas.microsoft.com/office/drawing/2014/main" id="{C6D07CA2-B526-D2D9-1DC1-A0E5C6134E2A}"/>
              </a:ext>
            </a:extLst>
          </p:cNvPr>
          <p:cNvSpPr/>
          <p:nvPr/>
        </p:nvSpPr>
        <p:spPr>
          <a:xfrm>
            <a:off x="8281105" y="4957926"/>
            <a:ext cx="3367556" cy="371871"/>
          </a:xfrm>
          <a:prstGeom prst="roundRect">
            <a:avLst>
              <a:gd name="adj" fmla="val 26770"/>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dirty="0">
                <a:solidFill>
                  <a:srgbClr val="FF0000"/>
                </a:solidFill>
                <a:latin typeface="Roboto" panose="02000000000000000000" pitchFamily="2" charset="0"/>
                <a:ea typeface="Roboto" panose="02000000000000000000" pitchFamily="2" charset="0"/>
                <a:cs typeface="+mn-lt"/>
              </a:rPr>
              <a:t>Pour continuer à ajouter des produits au panier, cliquez simplement sur le bouton « Continuer mes achats ».</a:t>
            </a:r>
            <a:endParaRPr lang="fr-FR" dirty="0">
              <a:latin typeface="Roboto" panose="02000000000000000000" pitchFamily="2" charset="0"/>
              <a:ea typeface="Roboto" panose="02000000000000000000" pitchFamily="2" charset="0"/>
              <a:cs typeface="+mn-lt"/>
            </a:endParaRPr>
          </a:p>
        </p:txBody>
      </p:sp>
      <p:sp>
        <p:nvSpPr>
          <p:cNvPr id="5" name="ZoneTexte 4">
            <a:extLst>
              <a:ext uri="{FF2B5EF4-FFF2-40B4-BE49-F238E27FC236}">
                <a16:creationId xmlns:a16="http://schemas.microsoft.com/office/drawing/2014/main" id="{6B990A9F-4BEE-C1E2-A0E9-850107AEAAF5}"/>
              </a:ext>
            </a:extLst>
          </p:cNvPr>
          <p:cNvSpPr txBox="1"/>
          <p:nvPr/>
        </p:nvSpPr>
        <p:spPr>
          <a:xfrm>
            <a:off x="2298324" y="1407922"/>
            <a:ext cx="252046" cy="369332"/>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dirty="0">
                <a:latin typeface="Roboto" panose="02000000000000000000" pitchFamily="2" charset="0"/>
                <a:ea typeface="Roboto" panose="02000000000000000000" pitchFamily="2" charset="0"/>
                <a:cs typeface="Calibri"/>
              </a:rPr>
              <a:t>1</a:t>
            </a:r>
            <a:endParaRPr lang="fr-FR" dirty="0">
              <a:latin typeface="Roboto" panose="02000000000000000000" pitchFamily="2" charset="0"/>
              <a:ea typeface="Roboto" panose="02000000000000000000" pitchFamily="2" charset="0"/>
            </a:endParaRPr>
          </a:p>
        </p:txBody>
      </p:sp>
      <p:sp>
        <p:nvSpPr>
          <p:cNvPr id="6" name="ZoneTexte 5">
            <a:extLst>
              <a:ext uri="{FF2B5EF4-FFF2-40B4-BE49-F238E27FC236}">
                <a16:creationId xmlns:a16="http://schemas.microsoft.com/office/drawing/2014/main" id="{5A0B0963-A9C8-D074-3300-FD659DD92952}"/>
              </a:ext>
            </a:extLst>
          </p:cNvPr>
          <p:cNvSpPr txBox="1"/>
          <p:nvPr/>
        </p:nvSpPr>
        <p:spPr>
          <a:xfrm>
            <a:off x="627786" y="4954153"/>
            <a:ext cx="554891" cy="369332"/>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dirty="0">
                <a:latin typeface="Roboto" panose="02000000000000000000" pitchFamily="2" charset="0"/>
                <a:ea typeface="Roboto" panose="02000000000000000000" pitchFamily="2" charset="0"/>
                <a:cs typeface="Calibri"/>
              </a:rPr>
              <a:t>2.a</a:t>
            </a:r>
          </a:p>
        </p:txBody>
      </p:sp>
      <p:sp>
        <p:nvSpPr>
          <p:cNvPr id="12" name="ZoneTexte 11">
            <a:extLst>
              <a:ext uri="{FF2B5EF4-FFF2-40B4-BE49-F238E27FC236}">
                <a16:creationId xmlns:a16="http://schemas.microsoft.com/office/drawing/2014/main" id="{DF50339B-E939-B91E-513F-29A61157B030}"/>
              </a:ext>
            </a:extLst>
          </p:cNvPr>
          <p:cNvSpPr txBox="1"/>
          <p:nvPr/>
        </p:nvSpPr>
        <p:spPr>
          <a:xfrm>
            <a:off x="7612786" y="4954153"/>
            <a:ext cx="554891" cy="369332"/>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dirty="0">
                <a:latin typeface="Roboto" panose="02000000000000000000" pitchFamily="2" charset="0"/>
                <a:ea typeface="Roboto" panose="02000000000000000000" pitchFamily="2" charset="0"/>
                <a:cs typeface="Calibri"/>
              </a:rPr>
              <a:t>2.b</a:t>
            </a:r>
          </a:p>
        </p:txBody>
      </p:sp>
      <p:pic>
        <p:nvPicPr>
          <p:cNvPr id="13" name="Image 12" descr="Une image contenant texte, Police, logo, capture d’écran&#10;&#10;Le contenu généré par l’IA peut être incorrect.">
            <a:extLst>
              <a:ext uri="{FF2B5EF4-FFF2-40B4-BE49-F238E27FC236}">
                <a16:creationId xmlns:a16="http://schemas.microsoft.com/office/drawing/2014/main" id="{23F6CB61-076A-36ED-9D84-0440F7A863C9}"/>
              </a:ext>
            </a:extLst>
          </p:cNvPr>
          <p:cNvPicPr>
            <a:picLocks noChangeAspect="1"/>
          </p:cNvPicPr>
          <p:nvPr/>
        </p:nvPicPr>
        <p:blipFill>
          <a:blip r:embed="rId2"/>
          <a:stretch>
            <a:fillRect/>
          </a:stretch>
        </p:blipFill>
        <p:spPr>
          <a:xfrm>
            <a:off x="8521774" y="5529634"/>
            <a:ext cx="3065828" cy="388083"/>
          </a:xfrm>
          <a:prstGeom prst="rect">
            <a:avLst/>
          </a:prstGeom>
        </p:spPr>
      </p:pic>
      <p:pic>
        <p:nvPicPr>
          <p:cNvPr id="14" name="Image 13" descr="Une image contenant texte, logo, Police, rouge&#10;&#10;Le contenu généré par l’IA peut être incorrect.">
            <a:extLst>
              <a:ext uri="{FF2B5EF4-FFF2-40B4-BE49-F238E27FC236}">
                <a16:creationId xmlns:a16="http://schemas.microsoft.com/office/drawing/2014/main" id="{63832A05-DEB8-4B95-1FEA-70F5CD4F3BC2}"/>
              </a:ext>
            </a:extLst>
          </p:cNvPr>
          <p:cNvPicPr>
            <a:picLocks noChangeAspect="1"/>
          </p:cNvPicPr>
          <p:nvPr/>
        </p:nvPicPr>
        <p:blipFill>
          <a:blip r:embed="rId3"/>
          <a:stretch>
            <a:fillRect/>
          </a:stretch>
        </p:blipFill>
        <p:spPr>
          <a:xfrm>
            <a:off x="1829832" y="5468063"/>
            <a:ext cx="4017094" cy="472443"/>
          </a:xfrm>
          <a:prstGeom prst="rect">
            <a:avLst/>
          </a:prstGeom>
        </p:spPr>
      </p:pic>
      <p:grpSp>
        <p:nvGrpSpPr>
          <p:cNvPr id="18" name="Groupe 17">
            <a:extLst>
              <a:ext uri="{FF2B5EF4-FFF2-40B4-BE49-F238E27FC236}">
                <a16:creationId xmlns:a16="http://schemas.microsoft.com/office/drawing/2014/main" id="{9A1781A9-1692-935C-1D18-5E74F85A0ADF}"/>
              </a:ext>
            </a:extLst>
          </p:cNvPr>
          <p:cNvGrpSpPr/>
          <p:nvPr/>
        </p:nvGrpSpPr>
        <p:grpSpPr>
          <a:xfrm>
            <a:off x="3030861" y="2084062"/>
            <a:ext cx="6586744" cy="2499378"/>
            <a:chOff x="3020278" y="2126395"/>
            <a:chExt cx="6586744" cy="2499378"/>
          </a:xfrm>
        </p:grpSpPr>
        <p:pic>
          <p:nvPicPr>
            <p:cNvPr id="15" name="Image 14" descr="Une image contenant texte, capture d’écran, Police, logiciel&#10;&#10;Le contenu généré par l’IA peut être incorrect.">
              <a:extLst>
                <a:ext uri="{FF2B5EF4-FFF2-40B4-BE49-F238E27FC236}">
                  <a16:creationId xmlns:a16="http://schemas.microsoft.com/office/drawing/2014/main" id="{2D0CDACD-42C6-70FD-0CFC-1E4A6A87E291}"/>
                </a:ext>
              </a:extLst>
            </p:cNvPr>
            <p:cNvPicPr>
              <a:picLocks noChangeAspect="1"/>
            </p:cNvPicPr>
            <p:nvPr/>
          </p:nvPicPr>
          <p:blipFill>
            <a:blip r:embed="rId4"/>
            <a:stretch>
              <a:fillRect/>
            </a:stretch>
          </p:blipFill>
          <p:spPr>
            <a:xfrm>
              <a:off x="3020278" y="2126395"/>
              <a:ext cx="2816065" cy="2499378"/>
            </a:xfrm>
            <a:prstGeom prst="rect">
              <a:avLst/>
            </a:prstGeom>
          </p:spPr>
        </p:pic>
        <p:pic>
          <p:nvPicPr>
            <p:cNvPr id="17" name="Image 16" descr="Une image contenant texte, capture d’écran, affichage, logiciel&#10;&#10;Le contenu généré par l’IA peut être incorrect.">
              <a:extLst>
                <a:ext uri="{FF2B5EF4-FFF2-40B4-BE49-F238E27FC236}">
                  <a16:creationId xmlns:a16="http://schemas.microsoft.com/office/drawing/2014/main" id="{F87C6BE5-D99F-CF3F-0F1C-B2BC778EBDAC}"/>
                </a:ext>
              </a:extLst>
            </p:cNvPr>
            <p:cNvPicPr>
              <a:picLocks noChangeAspect="1"/>
            </p:cNvPicPr>
            <p:nvPr/>
          </p:nvPicPr>
          <p:blipFill>
            <a:blip r:embed="rId5"/>
            <a:stretch>
              <a:fillRect/>
            </a:stretch>
          </p:blipFill>
          <p:spPr>
            <a:xfrm>
              <a:off x="6088063" y="2130953"/>
              <a:ext cx="3518959" cy="2490259"/>
            </a:xfrm>
            <a:prstGeom prst="rect">
              <a:avLst/>
            </a:prstGeom>
          </p:spPr>
        </p:pic>
      </p:grpSp>
    </p:spTree>
    <p:extLst>
      <p:ext uri="{BB962C8B-B14F-4D97-AF65-F5344CB8AC3E}">
        <p14:creationId xmlns:p14="http://schemas.microsoft.com/office/powerpoint/2010/main" val="91879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7DF82-287D-3154-AFE0-A38D7C15D679}"/>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981DDFC-5ABE-C51F-0A66-21D93FEFF2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900" b="1" i="0" u="none" strike="noStrike" kern="1200" cap="none" spc="0" normalizeH="0" baseline="0" noProof="0">
              <a:ln>
                <a:noFill/>
              </a:ln>
              <a:solidFill>
                <a:srgbClr val="374649"/>
              </a:solidFill>
              <a:effectLst/>
              <a:uLnTx/>
              <a:uFillTx/>
              <a:latin typeface="Arial" panose="020B0604020202020204"/>
              <a:ea typeface="+mn-ea"/>
              <a:cs typeface="+mn-cs"/>
            </a:endParaRPr>
          </a:p>
        </p:txBody>
      </p:sp>
      <p:sp>
        <p:nvSpPr>
          <p:cNvPr id="3" name="Espace réservé du numéro de diapositive 3">
            <a:extLst>
              <a:ext uri="{FF2B5EF4-FFF2-40B4-BE49-F238E27FC236}">
                <a16:creationId xmlns:a16="http://schemas.microsoft.com/office/drawing/2014/main" id="{2E50B105-1407-3C9A-043D-62936DB8BCE7}"/>
              </a:ext>
            </a:extLst>
          </p:cNvPr>
          <p:cNvSpPr txBox="1">
            <a:spLocks/>
          </p:cNvSpPr>
          <p:nvPr/>
        </p:nvSpPr>
        <p:spPr>
          <a:xfrm>
            <a:off x="219008" y="6449983"/>
            <a:ext cx="576000" cy="25200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75A587B-5814-4D9B-9598-FE9CB954CB01}" type="slidenum">
              <a:rPr lang="fr-FR" sz="900" b="1" smtClean="0">
                <a:solidFill>
                  <a:srgbClr val="374649"/>
                </a:solidFill>
                <a:latin typeface="Arial" panose="020B0604020202020204"/>
              </a:rPr>
              <a:pPr>
                <a:defRPr/>
              </a:pPr>
              <a:t>5</a:t>
            </a:fld>
            <a:endParaRPr lang="fr-FR" sz="900" b="1">
              <a:solidFill>
                <a:srgbClr val="374649"/>
              </a:solidFill>
              <a:latin typeface="Arial" panose="020B0604020202020204"/>
            </a:endParaRPr>
          </a:p>
        </p:txBody>
      </p:sp>
      <p:sp>
        <p:nvSpPr>
          <p:cNvPr id="7" name="ZoneTexte 6">
            <a:extLst>
              <a:ext uri="{FF2B5EF4-FFF2-40B4-BE49-F238E27FC236}">
                <a16:creationId xmlns:a16="http://schemas.microsoft.com/office/drawing/2014/main" id="{606ED063-3D6B-C47A-95E2-53ACCA78A497}"/>
              </a:ext>
            </a:extLst>
          </p:cNvPr>
          <p:cNvSpPr txBox="1"/>
          <p:nvPr/>
        </p:nvSpPr>
        <p:spPr>
          <a:xfrm>
            <a:off x="505024" y="441901"/>
            <a:ext cx="147009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200" b="1" err="1">
                <a:solidFill>
                  <a:srgbClr val="FF0000"/>
                </a:solidFill>
                <a:latin typeface="Arial"/>
                <a:ea typeface="Calibri"/>
                <a:cs typeface="Calibri"/>
              </a:rPr>
              <a:t>eFuel</a:t>
            </a:r>
            <a:endParaRPr lang="fr-FR" sz="3200" b="1" err="1">
              <a:solidFill>
                <a:srgbClr val="FF0000"/>
              </a:solidFill>
              <a:latin typeface="Arial"/>
            </a:endParaRPr>
          </a:p>
        </p:txBody>
      </p:sp>
      <p:sp>
        <p:nvSpPr>
          <p:cNvPr id="11" name="ZoneTexte 10">
            <a:extLst>
              <a:ext uri="{FF2B5EF4-FFF2-40B4-BE49-F238E27FC236}">
                <a16:creationId xmlns:a16="http://schemas.microsoft.com/office/drawing/2014/main" id="{829CC5D4-4171-DAED-193F-4F22BF696A71}"/>
              </a:ext>
            </a:extLst>
          </p:cNvPr>
          <p:cNvSpPr txBox="1"/>
          <p:nvPr/>
        </p:nvSpPr>
        <p:spPr>
          <a:xfrm>
            <a:off x="1976830" y="441901"/>
            <a:ext cx="1037949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0070C0"/>
                </a:solidFill>
                <a:latin typeface="Nunito" pitchFamily="2" charset="0"/>
                <a:ea typeface="+mn-lt"/>
                <a:cs typeface="+mn-lt"/>
              </a:rPr>
              <a:t>III. Panier de Commande livrée – Etape Distribution</a:t>
            </a:r>
          </a:p>
          <a:p>
            <a:endParaRPr lang="fr-FR" sz="3200" b="1" dirty="0">
              <a:solidFill>
                <a:srgbClr val="0070C0"/>
              </a:solidFill>
              <a:ea typeface="+mn-lt"/>
              <a:cs typeface="+mn-lt"/>
            </a:endParaRPr>
          </a:p>
          <a:p>
            <a:endParaRPr lang="fr-FR" sz="3200" dirty="0">
              <a:solidFill>
                <a:srgbClr val="0070C0"/>
              </a:solidFill>
              <a:ea typeface="+mn-lt"/>
              <a:cs typeface="+mn-lt"/>
            </a:endParaRPr>
          </a:p>
        </p:txBody>
      </p:sp>
      <p:pic>
        <p:nvPicPr>
          <p:cNvPr id="8" name="Image 7" descr="Une image contenant texte, capture d’écran, Police, nombre&#10;&#10;Le contenu généré par l’IA peut être incorrect.">
            <a:extLst>
              <a:ext uri="{FF2B5EF4-FFF2-40B4-BE49-F238E27FC236}">
                <a16:creationId xmlns:a16="http://schemas.microsoft.com/office/drawing/2014/main" id="{2279F9F7-EF58-6AEE-3C40-3545E959792A}"/>
              </a:ext>
            </a:extLst>
          </p:cNvPr>
          <p:cNvPicPr>
            <a:picLocks noChangeAspect="1"/>
          </p:cNvPicPr>
          <p:nvPr/>
        </p:nvPicPr>
        <p:blipFill>
          <a:blip r:embed="rId2"/>
          <a:stretch>
            <a:fillRect/>
          </a:stretch>
        </p:blipFill>
        <p:spPr>
          <a:xfrm>
            <a:off x="500063" y="1135063"/>
            <a:ext cx="4206875" cy="5265209"/>
          </a:xfrm>
          <a:prstGeom prst="rect">
            <a:avLst/>
          </a:prstGeom>
        </p:spPr>
      </p:pic>
      <p:sp>
        <p:nvSpPr>
          <p:cNvPr id="10" name="Rectangle : coins arrondis 9">
            <a:extLst>
              <a:ext uri="{FF2B5EF4-FFF2-40B4-BE49-F238E27FC236}">
                <a16:creationId xmlns:a16="http://schemas.microsoft.com/office/drawing/2014/main" id="{0FE50E32-B98A-79B0-4ACC-40555A738C5F}"/>
              </a:ext>
            </a:extLst>
          </p:cNvPr>
          <p:cNvSpPr/>
          <p:nvPr/>
        </p:nvSpPr>
        <p:spPr>
          <a:xfrm>
            <a:off x="7553031" y="2789722"/>
            <a:ext cx="2020339" cy="353048"/>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100" b="1" dirty="0">
                <a:solidFill>
                  <a:schemeClr val="bg1"/>
                </a:solidFill>
                <a:latin typeface="Roboto" panose="02000000000000000000" pitchFamily="2" charset="0"/>
                <a:ea typeface="Roboto" panose="02000000000000000000" pitchFamily="2" charset="0"/>
                <a:cs typeface="+mn-lt"/>
              </a:rPr>
              <a:t>Date de livraison souhaitée</a:t>
            </a:r>
            <a:endParaRPr lang="fr-FR" b="1" dirty="0">
              <a:solidFill>
                <a:schemeClr val="bg1"/>
              </a:solidFill>
              <a:latin typeface="Roboto" panose="02000000000000000000" pitchFamily="2" charset="0"/>
              <a:ea typeface="Roboto" panose="02000000000000000000" pitchFamily="2" charset="0"/>
              <a:cs typeface="+mn-lt"/>
            </a:endParaRPr>
          </a:p>
        </p:txBody>
      </p:sp>
      <p:cxnSp>
        <p:nvCxnSpPr>
          <p:cNvPr id="13" name="Connecteur droit avec flèche 12">
            <a:extLst>
              <a:ext uri="{FF2B5EF4-FFF2-40B4-BE49-F238E27FC236}">
                <a16:creationId xmlns:a16="http://schemas.microsoft.com/office/drawing/2014/main" id="{281BE76F-2C46-FEB6-57C3-CABB39F9B5DF}"/>
              </a:ext>
            </a:extLst>
          </p:cNvPr>
          <p:cNvCxnSpPr>
            <a:cxnSpLocks/>
          </p:cNvCxnSpPr>
          <p:nvPr/>
        </p:nvCxnSpPr>
        <p:spPr>
          <a:xfrm>
            <a:off x="2934031" y="2948124"/>
            <a:ext cx="44432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62AB3BAD-D7E1-A22A-5B34-D8736FA673A6}"/>
              </a:ext>
            </a:extLst>
          </p:cNvPr>
          <p:cNvCxnSpPr/>
          <p:nvPr/>
        </p:nvCxnSpPr>
        <p:spPr>
          <a:xfrm>
            <a:off x="2746781" y="3500518"/>
            <a:ext cx="29778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 coins arrondis 16">
            <a:extLst>
              <a:ext uri="{FF2B5EF4-FFF2-40B4-BE49-F238E27FC236}">
                <a16:creationId xmlns:a16="http://schemas.microsoft.com/office/drawing/2014/main" id="{CD1B8CEE-DD22-77C7-31FA-ADC1F9D168A1}"/>
              </a:ext>
            </a:extLst>
          </p:cNvPr>
          <p:cNvSpPr/>
          <p:nvPr/>
        </p:nvSpPr>
        <p:spPr>
          <a:xfrm>
            <a:off x="5887043" y="3330284"/>
            <a:ext cx="3313942" cy="353048"/>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100" b="1" dirty="0">
                <a:solidFill>
                  <a:schemeClr val="bg1"/>
                </a:solidFill>
                <a:latin typeface="Roboto" panose="02000000000000000000" pitchFamily="2" charset="0"/>
                <a:ea typeface="Roboto" panose="02000000000000000000" pitchFamily="2" charset="0"/>
                <a:cs typeface="+mn-lt"/>
              </a:rPr>
              <a:t>Livraisons effectuées en plusieurs fois ou pas ?</a:t>
            </a:r>
            <a:endParaRPr lang="fr-FR" b="1" dirty="0">
              <a:solidFill>
                <a:schemeClr val="bg1"/>
              </a:solidFill>
              <a:latin typeface="Roboto" panose="02000000000000000000" pitchFamily="2" charset="0"/>
              <a:ea typeface="Roboto" panose="02000000000000000000" pitchFamily="2" charset="0"/>
              <a:cs typeface="Calibri"/>
            </a:endParaRPr>
          </a:p>
        </p:txBody>
      </p:sp>
      <p:cxnSp>
        <p:nvCxnSpPr>
          <p:cNvPr id="19" name="Connecteur droit avec flèche 18">
            <a:extLst>
              <a:ext uri="{FF2B5EF4-FFF2-40B4-BE49-F238E27FC236}">
                <a16:creationId xmlns:a16="http://schemas.microsoft.com/office/drawing/2014/main" id="{5B1DD9D8-0C6D-1F0B-EA18-0720A54E8C8E}"/>
              </a:ext>
            </a:extLst>
          </p:cNvPr>
          <p:cNvCxnSpPr/>
          <p:nvPr/>
        </p:nvCxnSpPr>
        <p:spPr>
          <a:xfrm>
            <a:off x="4575480" y="4520662"/>
            <a:ext cx="11593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 coins arrondis 20">
            <a:extLst>
              <a:ext uri="{FF2B5EF4-FFF2-40B4-BE49-F238E27FC236}">
                <a16:creationId xmlns:a16="http://schemas.microsoft.com/office/drawing/2014/main" id="{0A1374EA-FA6A-00B4-3132-A1AA679A24F0}"/>
              </a:ext>
            </a:extLst>
          </p:cNvPr>
          <p:cNvSpPr/>
          <p:nvPr/>
        </p:nvSpPr>
        <p:spPr>
          <a:xfrm>
            <a:off x="5892370" y="4356054"/>
            <a:ext cx="3164165" cy="353048"/>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100" b="1" dirty="0">
                <a:solidFill>
                  <a:schemeClr val="bg1"/>
                </a:solidFill>
                <a:latin typeface="Roboto" panose="02000000000000000000" pitchFamily="2" charset="0"/>
                <a:ea typeface="Roboto" panose="02000000000000000000" pitchFamily="2" charset="0"/>
                <a:cs typeface="+mn-lt"/>
              </a:rPr>
              <a:t>Commentaires pour la livraison si besoin</a:t>
            </a:r>
            <a:endParaRPr lang="fr-FR" b="1" dirty="0">
              <a:solidFill>
                <a:schemeClr val="bg1"/>
              </a:solidFill>
              <a:latin typeface="Roboto" panose="02000000000000000000" pitchFamily="2" charset="0"/>
              <a:ea typeface="Roboto" panose="02000000000000000000" pitchFamily="2" charset="0"/>
              <a:cs typeface="Calibri"/>
            </a:endParaRPr>
          </a:p>
        </p:txBody>
      </p:sp>
      <p:cxnSp>
        <p:nvCxnSpPr>
          <p:cNvPr id="23" name="Connecteur droit avec flèche 22">
            <a:extLst>
              <a:ext uri="{FF2B5EF4-FFF2-40B4-BE49-F238E27FC236}">
                <a16:creationId xmlns:a16="http://schemas.microsoft.com/office/drawing/2014/main" id="{B93780D3-4B75-6BE8-AECC-FA53CC0B4C9B}"/>
              </a:ext>
            </a:extLst>
          </p:cNvPr>
          <p:cNvCxnSpPr/>
          <p:nvPr/>
        </p:nvCxnSpPr>
        <p:spPr>
          <a:xfrm>
            <a:off x="4604787" y="5184970"/>
            <a:ext cx="11593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C8E10991-1E8E-7785-86A0-B0A179E3FD5C}"/>
              </a:ext>
            </a:extLst>
          </p:cNvPr>
          <p:cNvSpPr/>
          <p:nvPr/>
        </p:nvSpPr>
        <p:spPr>
          <a:xfrm>
            <a:off x="5902306" y="5020362"/>
            <a:ext cx="3456379" cy="353048"/>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100" b="1" dirty="0">
                <a:solidFill>
                  <a:schemeClr val="bg1"/>
                </a:solidFill>
                <a:latin typeface="Roboto" panose="02000000000000000000" pitchFamily="2" charset="0"/>
                <a:ea typeface="Roboto" panose="02000000000000000000" pitchFamily="2" charset="0"/>
                <a:cs typeface="+mn-lt"/>
              </a:rPr>
              <a:t>Numéro du bon de commande interne si besoin</a:t>
            </a:r>
            <a:endParaRPr lang="fr-FR" b="1" dirty="0">
              <a:solidFill>
                <a:schemeClr val="bg1"/>
              </a:solidFill>
              <a:latin typeface="Roboto" panose="02000000000000000000" pitchFamily="2" charset="0"/>
              <a:ea typeface="Roboto" panose="02000000000000000000" pitchFamily="2" charset="0"/>
              <a:cs typeface="Calibri"/>
            </a:endParaRPr>
          </a:p>
        </p:txBody>
      </p:sp>
      <p:cxnSp>
        <p:nvCxnSpPr>
          <p:cNvPr id="30" name="Connecteur droit avec flèche 29">
            <a:extLst>
              <a:ext uri="{FF2B5EF4-FFF2-40B4-BE49-F238E27FC236}">
                <a16:creationId xmlns:a16="http://schemas.microsoft.com/office/drawing/2014/main" id="{B6CE9938-3ADD-E0FB-40C4-19DD20D44F69}"/>
              </a:ext>
            </a:extLst>
          </p:cNvPr>
          <p:cNvCxnSpPr>
            <a:cxnSpLocks/>
          </p:cNvCxnSpPr>
          <p:nvPr/>
        </p:nvCxnSpPr>
        <p:spPr>
          <a:xfrm>
            <a:off x="3411088" y="5854902"/>
            <a:ext cx="29778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 coins arrondis 30">
            <a:extLst>
              <a:ext uri="{FF2B5EF4-FFF2-40B4-BE49-F238E27FC236}">
                <a16:creationId xmlns:a16="http://schemas.microsoft.com/office/drawing/2014/main" id="{7A090ECF-F71A-D7D9-CC63-0AA989296775}"/>
              </a:ext>
            </a:extLst>
          </p:cNvPr>
          <p:cNvSpPr/>
          <p:nvPr/>
        </p:nvSpPr>
        <p:spPr>
          <a:xfrm>
            <a:off x="6512605" y="5684668"/>
            <a:ext cx="3148230" cy="353048"/>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100" b="1" dirty="0">
                <a:solidFill>
                  <a:schemeClr val="bg1"/>
                </a:solidFill>
                <a:latin typeface="Roboto" panose="02000000000000000000" pitchFamily="2" charset="0"/>
                <a:ea typeface="Roboto" panose="02000000000000000000" pitchFamily="2" charset="0"/>
              </a:rPr>
              <a:t>Fichier de bon de commande interne si besoin</a:t>
            </a:r>
            <a:endParaRPr lang="fr-FR" sz="1100" dirty="0">
              <a:solidFill>
                <a:schemeClr val="bg1"/>
              </a:solidFill>
              <a:latin typeface="Roboto" panose="02000000000000000000" pitchFamily="2" charset="0"/>
              <a:ea typeface="Roboto" panose="02000000000000000000" pitchFamily="2" charset="0"/>
            </a:endParaRPr>
          </a:p>
        </p:txBody>
      </p:sp>
      <p:sp>
        <p:nvSpPr>
          <p:cNvPr id="2" name="Rectangle : coins arrondis 1">
            <a:extLst>
              <a:ext uri="{FF2B5EF4-FFF2-40B4-BE49-F238E27FC236}">
                <a16:creationId xmlns:a16="http://schemas.microsoft.com/office/drawing/2014/main" id="{DAB0F1AE-9A9F-A8ED-EAF6-5F41D79E9A12}"/>
              </a:ext>
            </a:extLst>
          </p:cNvPr>
          <p:cNvSpPr/>
          <p:nvPr/>
        </p:nvSpPr>
        <p:spPr>
          <a:xfrm>
            <a:off x="6003199" y="1562772"/>
            <a:ext cx="2615771" cy="353048"/>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100" b="1" dirty="0">
                <a:solidFill>
                  <a:schemeClr val="bg1"/>
                </a:solidFill>
                <a:latin typeface="Roboto" panose="02000000000000000000" pitchFamily="2" charset="0"/>
                <a:ea typeface="Roboto" panose="02000000000000000000" pitchFamily="2" charset="0"/>
                <a:cs typeface="+mn-lt"/>
              </a:rPr>
              <a:t>Informations de l’adresse de livraison</a:t>
            </a:r>
            <a:endParaRPr lang="fr-FR" dirty="0">
              <a:solidFill>
                <a:schemeClr val="bg1"/>
              </a:solidFill>
              <a:latin typeface="Roboto" panose="02000000000000000000" pitchFamily="2" charset="0"/>
              <a:ea typeface="Roboto" panose="02000000000000000000" pitchFamily="2" charset="0"/>
            </a:endParaRPr>
          </a:p>
        </p:txBody>
      </p:sp>
      <p:cxnSp>
        <p:nvCxnSpPr>
          <p:cNvPr id="5" name="Connecteur droit avec flèche 4">
            <a:extLst>
              <a:ext uri="{FF2B5EF4-FFF2-40B4-BE49-F238E27FC236}">
                <a16:creationId xmlns:a16="http://schemas.microsoft.com/office/drawing/2014/main" id="{92E4D8F1-3A12-A942-06ED-C739654548F2}"/>
              </a:ext>
            </a:extLst>
          </p:cNvPr>
          <p:cNvCxnSpPr>
            <a:cxnSpLocks/>
          </p:cNvCxnSpPr>
          <p:nvPr/>
        </p:nvCxnSpPr>
        <p:spPr>
          <a:xfrm flipV="1">
            <a:off x="2253987" y="1724145"/>
            <a:ext cx="362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233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EEFB7-CAB5-9289-7562-F9731AD04B0E}"/>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F76E4AC-0453-D627-BF77-671D82EFFB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900" b="1" i="0" u="none" strike="noStrike" kern="1200" cap="none" spc="0" normalizeH="0" baseline="0" noProof="0">
              <a:ln>
                <a:noFill/>
              </a:ln>
              <a:solidFill>
                <a:srgbClr val="374649"/>
              </a:solidFill>
              <a:effectLst/>
              <a:uLnTx/>
              <a:uFillTx/>
              <a:latin typeface="Arial" panose="020B0604020202020204"/>
              <a:ea typeface="+mn-ea"/>
              <a:cs typeface="+mn-cs"/>
            </a:endParaRPr>
          </a:p>
        </p:txBody>
      </p:sp>
      <p:sp>
        <p:nvSpPr>
          <p:cNvPr id="3" name="Espace réservé du numéro de diapositive 3">
            <a:extLst>
              <a:ext uri="{FF2B5EF4-FFF2-40B4-BE49-F238E27FC236}">
                <a16:creationId xmlns:a16="http://schemas.microsoft.com/office/drawing/2014/main" id="{5969A95E-69B7-5955-4641-6A3C1302C8CA}"/>
              </a:ext>
            </a:extLst>
          </p:cNvPr>
          <p:cNvSpPr txBox="1">
            <a:spLocks/>
          </p:cNvSpPr>
          <p:nvPr/>
        </p:nvSpPr>
        <p:spPr>
          <a:xfrm>
            <a:off x="219008" y="6449983"/>
            <a:ext cx="576000" cy="25200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75A587B-5814-4D9B-9598-FE9CB954CB01}" type="slidenum">
              <a:rPr lang="fr-FR" sz="900" b="1" smtClean="0">
                <a:solidFill>
                  <a:srgbClr val="374649"/>
                </a:solidFill>
                <a:latin typeface="Arial" panose="020B0604020202020204"/>
              </a:rPr>
              <a:pPr>
                <a:defRPr/>
              </a:pPr>
              <a:t>6</a:t>
            </a:fld>
            <a:endParaRPr lang="fr-FR" sz="900" b="1">
              <a:solidFill>
                <a:srgbClr val="374649"/>
              </a:solidFill>
              <a:latin typeface="Arial" panose="020B0604020202020204"/>
            </a:endParaRPr>
          </a:p>
        </p:txBody>
      </p:sp>
      <p:sp>
        <p:nvSpPr>
          <p:cNvPr id="7" name="ZoneTexte 6">
            <a:extLst>
              <a:ext uri="{FF2B5EF4-FFF2-40B4-BE49-F238E27FC236}">
                <a16:creationId xmlns:a16="http://schemas.microsoft.com/office/drawing/2014/main" id="{B3F7B87F-2571-8BFB-8C8C-400E8307367E}"/>
              </a:ext>
            </a:extLst>
          </p:cNvPr>
          <p:cNvSpPr txBox="1"/>
          <p:nvPr/>
        </p:nvSpPr>
        <p:spPr>
          <a:xfrm>
            <a:off x="505024" y="441901"/>
            <a:ext cx="147009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200" b="1" err="1">
                <a:solidFill>
                  <a:srgbClr val="FF0000"/>
                </a:solidFill>
                <a:latin typeface="Arial"/>
                <a:ea typeface="Calibri"/>
                <a:cs typeface="Calibri"/>
              </a:rPr>
              <a:t>eFuel</a:t>
            </a:r>
            <a:endParaRPr lang="fr-FR" sz="3200" b="1" err="1">
              <a:solidFill>
                <a:srgbClr val="FF0000"/>
              </a:solidFill>
              <a:latin typeface="Arial"/>
            </a:endParaRPr>
          </a:p>
        </p:txBody>
      </p:sp>
      <p:sp>
        <p:nvSpPr>
          <p:cNvPr id="11" name="ZoneTexte 10">
            <a:extLst>
              <a:ext uri="{FF2B5EF4-FFF2-40B4-BE49-F238E27FC236}">
                <a16:creationId xmlns:a16="http://schemas.microsoft.com/office/drawing/2014/main" id="{01FC98B8-25F6-D5B9-497A-AC0E13052871}"/>
              </a:ext>
            </a:extLst>
          </p:cNvPr>
          <p:cNvSpPr txBox="1"/>
          <p:nvPr/>
        </p:nvSpPr>
        <p:spPr>
          <a:xfrm>
            <a:off x="1976830" y="441901"/>
            <a:ext cx="102151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0070C0"/>
                </a:solidFill>
                <a:latin typeface="Nunito" pitchFamily="2" charset="0"/>
                <a:ea typeface="+mn-lt"/>
                <a:cs typeface="+mn-lt"/>
              </a:rPr>
              <a:t>III. Panier de Commande enlevée – Etape distribution</a:t>
            </a:r>
            <a:endParaRPr lang="fr-FR" sz="3200" b="1" dirty="0">
              <a:solidFill>
                <a:srgbClr val="0070C0"/>
              </a:solidFill>
              <a:latin typeface="Nunito" pitchFamily="2" charset="0"/>
              <a:ea typeface="Calibri"/>
              <a:cs typeface="Calibri"/>
            </a:endParaRPr>
          </a:p>
        </p:txBody>
      </p:sp>
      <p:pic>
        <p:nvPicPr>
          <p:cNvPr id="2" name="Image 1" descr="Une image contenant texte, capture d’écran, Police, nombre&#10;&#10;Le contenu généré par l’IA peut être incorrect.">
            <a:extLst>
              <a:ext uri="{FF2B5EF4-FFF2-40B4-BE49-F238E27FC236}">
                <a16:creationId xmlns:a16="http://schemas.microsoft.com/office/drawing/2014/main" id="{5BE7AA47-D2FB-FF7F-0228-6E41FB6AB6CC}"/>
              </a:ext>
            </a:extLst>
          </p:cNvPr>
          <p:cNvPicPr>
            <a:picLocks noChangeAspect="1"/>
          </p:cNvPicPr>
          <p:nvPr/>
        </p:nvPicPr>
        <p:blipFill>
          <a:blip r:embed="rId2"/>
          <a:stretch>
            <a:fillRect/>
          </a:stretch>
        </p:blipFill>
        <p:spPr>
          <a:xfrm>
            <a:off x="506446" y="1250054"/>
            <a:ext cx="5314950" cy="4857750"/>
          </a:xfrm>
          <a:prstGeom prst="rect">
            <a:avLst/>
          </a:prstGeom>
        </p:spPr>
      </p:pic>
      <p:cxnSp>
        <p:nvCxnSpPr>
          <p:cNvPr id="15" name="Connecteur droit avec flèche 14">
            <a:extLst>
              <a:ext uri="{FF2B5EF4-FFF2-40B4-BE49-F238E27FC236}">
                <a16:creationId xmlns:a16="http://schemas.microsoft.com/office/drawing/2014/main" id="{4B87CE4E-E16F-E9F1-08EE-A8325ED7F505}"/>
              </a:ext>
            </a:extLst>
          </p:cNvPr>
          <p:cNvCxnSpPr/>
          <p:nvPr/>
        </p:nvCxnSpPr>
        <p:spPr>
          <a:xfrm flipV="1">
            <a:off x="3813587" y="2550557"/>
            <a:ext cx="36121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96A1BB39-608F-99BF-0D23-18317074CEB7}"/>
              </a:ext>
            </a:extLst>
          </p:cNvPr>
          <p:cNvCxnSpPr/>
          <p:nvPr/>
        </p:nvCxnSpPr>
        <p:spPr>
          <a:xfrm>
            <a:off x="5421429" y="3810323"/>
            <a:ext cx="11593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 coins arrondis 8">
            <a:extLst>
              <a:ext uri="{FF2B5EF4-FFF2-40B4-BE49-F238E27FC236}">
                <a16:creationId xmlns:a16="http://schemas.microsoft.com/office/drawing/2014/main" id="{03FEE404-DF78-83C1-1250-332EF8CFA6E5}"/>
              </a:ext>
            </a:extLst>
          </p:cNvPr>
          <p:cNvSpPr/>
          <p:nvPr/>
        </p:nvSpPr>
        <p:spPr>
          <a:xfrm>
            <a:off x="6738319" y="3645715"/>
            <a:ext cx="2958771" cy="353048"/>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100" b="1" dirty="0">
                <a:solidFill>
                  <a:schemeClr val="bg1"/>
                </a:solidFill>
                <a:latin typeface="Roboto" panose="02000000000000000000" pitchFamily="2" charset="0"/>
                <a:ea typeface="Roboto" panose="02000000000000000000" pitchFamily="2" charset="0"/>
                <a:cs typeface="+mn-lt"/>
              </a:rPr>
              <a:t>Commentaires pour la livraison si besoin</a:t>
            </a:r>
            <a:endParaRPr lang="fr-FR" b="1" dirty="0">
              <a:solidFill>
                <a:schemeClr val="bg1"/>
              </a:solidFill>
              <a:latin typeface="Roboto" panose="02000000000000000000" pitchFamily="2" charset="0"/>
              <a:ea typeface="Roboto" panose="02000000000000000000" pitchFamily="2" charset="0"/>
              <a:cs typeface="Calibri"/>
            </a:endParaRPr>
          </a:p>
        </p:txBody>
      </p:sp>
      <p:cxnSp>
        <p:nvCxnSpPr>
          <p:cNvPr id="13" name="Connecteur droit avec flèche 12">
            <a:extLst>
              <a:ext uri="{FF2B5EF4-FFF2-40B4-BE49-F238E27FC236}">
                <a16:creationId xmlns:a16="http://schemas.microsoft.com/office/drawing/2014/main" id="{FB9C6B0E-57F1-1B05-07D9-A42B88EBA917}"/>
              </a:ext>
            </a:extLst>
          </p:cNvPr>
          <p:cNvCxnSpPr/>
          <p:nvPr/>
        </p:nvCxnSpPr>
        <p:spPr>
          <a:xfrm>
            <a:off x="5450736" y="4623156"/>
            <a:ext cx="11593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 coins arrondis 21">
            <a:extLst>
              <a:ext uri="{FF2B5EF4-FFF2-40B4-BE49-F238E27FC236}">
                <a16:creationId xmlns:a16="http://schemas.microsoft.com/office/drawing/2014/main" id="{7EEC5537-60AD-D322-38E3-0F5370205672}"/>
              </a:ext>
            </a:extLst>
          </p:cNvPr>
          <p:cNvSpPr/>
          <p:nvPr/>
        </p:nvSpPr>
        <p:spPr>
          <a:xfrm>
            <a:off x="6748255" y="4458548"/>
            <a:ext cx="3333999" cy="353048"/>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100" b="1" dirty="0">
                <a:solidFill>
                  <a:schemeClr val="bg1"/>
                </a:solidFill>
                <a:latin typeface="Roboto" panose="02000000000000000000" pitchFamily="2" charset="0"/>
                <a:ea typeface="Roboto" panose="02000000000000000000" pitchFamily="2" charset="0"/>
                <a:cs typeface="+mn-lt"/>
              </a:rPr>
              <a:t>Numéro de bon de commande interne si besoin</a:t>
            </a:r>
            <a:endParaRPr lang="fr-FR" b="1" dirty="0">
              <a:solidFill>
                <a:schemeClr val="bg1"/>
              </a:solidFill>
              <a:latin typeface="Roboto" panose="02000000000000000000" pitchFamily="2" charset="0"/>
              <a:ea typeface="Roboto" panose="02000000000000000000" pitchFamily="2" charset="0"/>
              <a:cs typeface="Calibri"/>
            </a:endParaRPr>
          </a:p>
        </p:txBody>
      </p:sp>
      <p:cxnSp>
        <p:nvCxnSpPr>
          <p:cNvPr id="24" name="Connecteur droit avec flèche 23">
            <a:extLst>
              <a:ext uri="{FF2B5EF4-FFF2-40B4-BE49-F238E27FC236}">
                <a16:creationId xmlns:a16="http://schemas.microsoft.com/office/drawing/2014/main" id="{9162C405-E1FF-1282-CFD5-8E225296C9AC}"/>
              </a:ext>
            </a:extLst>
          </p:cNvPr>
          <p:cNvCxnSpPr>
            <a:cxnSpLocks/>
          </p:cNvCxnSpPr>
          <p:nvPr/>
        </p:nvCxnSpPr>
        <p:spPr>
          <a:xfrm>
            <a:off x="4263495" y="5402868"/>
            <a:ext cx="29778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 coins arrondis 25">
            <a:extLst>
              <a:ext uri="{FF2B5EF4-FFF2-40B4-BE49-F238E27FC236}">
                <a16:creationId xmlns:a16="http://schemas.microsoft.com/office/drawing/2014/main" id="{485749A5-61A7-0F9C-27FC-09C8EF0A3A36}"/>
              </a:ext>
            </a:extLst>
          </p:cNvPr>
          <p:cNvSpPr/>
          <p:nvPr/>
        </p:nvSpPr>
        <p:spPr>
          <a:xfrm>
            <a:off x="7365011" y="5232634"/>
            <a:ext cx="3159705" cy="353048"/>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100" b="1" dirty="0">
                <a:solidFill>
                  <a:schemeClr val="bg1"/>
                </a:solidFill>
                <a:latin typeface="Roboto" panose="02000000000000000000" pitchFamily="2" charset="0"/>
                <a:ea typeface="Roboto" panose="02000000000000000000" pitchFamily="2" charset="0"/>
              </a:rPr>
              <a:t>Fichier de bon de commande interne si besoin</a:t>
            </a:r>
            <a:endParaRPr lang="fr-FR" sz="1100" dirty="0">
              <a:solidFill>
                <a:schemeClr val="bg1"/>
              </a:solidFill>
              <a:latin typeface="Roboto" panose="02000000000000000000" pitchFamily="2" charset="0"/>
              <a:ea typeface="Roboto" panose="02000000000000000000" pitchFamily="2" charset="0"/>
            </a:endParaRPr>
          </a:p>
        </p:txBody>
      </p:sp>
      <p:sp>
        <p:nvSpPr>
          <p:cNvPr id="8" name="Rectangle : coins arrondis 7">
            <a:extLst>
              <a:ext uri="{FF2B5EF4-FFF2-40B4-BE49-F238E27FC236}">
                <a16:creationId xmlns:a16="http://schemas.microsoft.com/office/drawing/2014/main" id="{FA840283-803C-D4AA-E488-CE893DDEFBB5}"/>
              </a:ext>
            </a:extLst>
          </p:cNvPr>
          <p:cNvSpPr/>
          <p:nvPr/>
        </p:nvSpPr>
        <p:spPr>
          <a:xfrm>
            <a:off x="7565946" y="2337687"/>
            <a:ext cx="2958771" cy="353048"/>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100" b="1" dirty="0">
                <a:solidFill>
                  <a:schemeClr val="bg1"/>
                </a:solidFill>
                <a:latin typeface="Roboto" panose="02000000000000000000" pitchFamily="2" charset="0"/>
                <a:ea typeface="Roboto" panose="02000000000000000000" pitchFamily="2" charset="0"/>
                <a:cs typeface="+mn-lt"/>
              </a:rPr>
              <a:t>Date souhaitée pour l’enlèvement de la commande au dépôt</a:t>
            </a:r>
            <a:endParaRPr lang="fr-FR" b="1" dirty="0">
              <a:solidFill>
                <a:schemeClr val="bg1"/>
              </a:solidFill>
              <a:latin typeface="Roboto" panose="02000000000000000000" pitchFamily="2" charset="0"/>
              <a:ea typeface="Roboto" panose="02000000000000000000" pitchFamily="2" charset="0"/>
              <a:cs typeface="Calibri"/>
            </a:endParaRPr>
          </a:p>
        </p:txBody>
      </p:sp>
    </p:spTree>
    <p:extLst>
      <p:ext uri="{BB962C8B-B14F-4D97-AF65-F5344CB8AC3E}">
        <p14:creationId xmlns:p14="http://schemas.microsoft.com/office/powerpoint/2010/main" val="3356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5185C-787F-93DD-71B5-065F182C5AF0}"/>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218488C-EA3D-EE62-0247-382EB3B45E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900" b="1" i="0" u="none" strike="noStrike" kern="1200" cap="none" spc="0" normalizeH="0" baseline="0" noProof="0">
              <a:ln>
                <a:noFill/>
              </a:ln>
              <a:solidFill>
                <a:srgbClr val="374649"/>
              </a:solidFill>
              <a:effectLst/>
              <a:uLnTx/>
              <a:uFillTx/>
              <a:latin typeface="Arial" panose="020B0604020202020204"/>
              <a:ea typeface="+mn-ea"/>
              <a:cs typeface="+mn-cs"/>
            </a:endParaRPr>
          </a:p>
        </p:txBody>
      </p:sp>
      <p:sp>
        <p:nvSpPr>
          <p:cNvPr id="3" name="Espace réservé du numéro de diapositive 3">
            <a:extLst>
              <a:ext uri="{FF2B5EF4-FFF2-40B4-BE49-F238E27FC236}">
                <a16:creationId xmlns:a16="http://schemas.microsoft.com/office/drawing/2014/main" id="{803CE421-8A1C-3CA6-FC45-4398110F2A1B}"/>
              </a:ext>
            </a:extLst>
          </p:cNvPr>
          <p:cNvSpPr txBox="1">
            <a:spLocks/>
          </p:cNvSpPr>
          <p:nvPr/>
        </p:nvSpPr>
        <p:spPr>
          <a:xfrm>
            <a:off x="219008" y="6449983"/>
            <a:ext cx="576000" cy="25200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75A587B-5814-4D9B-9598-FE9CB954CB01}" type="slidenum">
              <a:rPr lang="fr-FR" sz="900" b="1" smtClean="0">
                <a:solidFill>
                  <a:srgbClr val="374649"/>
                </a:solidFill>
                <a:latin typeface="Arial" panose="020B0604020202020204"/>
              </a:rPr>
              <a:pPr>
                <a:defRPr/>
              </a:pPr>
              <a:t>7</a:t>
            </a:fld>
            <a:endParaRPr lang="fr-FR" sz="900" b="1">
              <a:solidFill>
                <a:srgbClr val="374649"/>
              </a:solidFill>
              <a:latin typeface="Arial" panose="020B0604020202020204"/>
            </a:endParaRPr>
          </a:p>
        </p:txBody>
      </p:sp>
      <p:sp>
        <p:nvSpPr>
          <p:cNvPr id="7" name="ZoneTexte 6">
            <a:extLst>
              <a:ext uri="{FF2B5EF4-FFF2-40B4-BE49-F238E27FC236}">
                <a16:creationId xmlns:a16="http://schemas.microsoft.com/office/drawing/2014/main" id="{B50F0695-8A67-3CCE-5A04-76A241DF3A2A}"/>
              </a:ext>
            </a:extLst>
          </p:cNvPr>
          <p:cNvSpPr txBox="1"/>
          <p:nvPr/>
        </p:nvSpPr>
        <p:spPr>
          <a:xfrm>
            <a:off x="505024" y="441901"/>
            <a:ext cx="147009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200" b="1" err="1">
                <a:solidFill>
                  <a:srgbClr val="FF0000"/>
                </a:solidFill>
                <a:latin typeface="Arial"/>
                <a:ea typeface="Calibri"/>
                <a:cs typeface="Calibri"/>
              </a:rPr>
              <a:t>eFuel</a:t>
            </a:r>
            <a:endParaRPr lang="fr-FR" sz="3200" b="1" err="1">
              <a:solidFill>
                <a:srgbClr val="FF0000"/>
              </a:solidFill>
              <a:latin typeface="Arial"/>
            </a:endParaRPr>
          </a:p>
        </p:txBody>
      </p:sp>
      <p:sp>
        <p:nvSpPr>
          <p:cNvPr id="11" name="ZoneTexte 10">
            <a:extLst>
              <a:ext uri="{FF2B5EF4-FFF2-40B4-BE49-F238E27FC236}">
                <a16:creationId xmlns:a16="http://schemas.microsoft.com/office/drawing/2014/main" id="{1D132FFC-B935-4B29-9439-3B5E8DC34678}"/>
              </a:ext>
            </a:extLst>
          </p:cNvPr>
          <p:cNvSpPr txBox="1"/>
          <p:nvPr/>
        </p:nvSpPr>
        <p:spPr>
          <a:xfrm>
            <a:off x="1976831" y="441901"/>
            <a:ext cx="999783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0070C0"/>
                </a:solidFill>
                <a:latin typeface="Nunito" pitchFamily="2" charset="0"/>
                <a:ea typeface="+mn-lt"/>
                <a:cs typeface="+mn-lt"/>
              </a:rPr>
              <a:t>III. Panier de commande – Validation de l’étape Distribution</a:t>
            </a:r>
            <a:endParaRPr lang="fr-FR" sz="3200" b="1" dirty="0">
              <a:solidFill>
                <a:srgbClr val="0070C0"/>
              </a:solidFill>
              <a:latin typeface="Nunito" pitchFamily="2" charset="0"/>
              <a:ea typeface="Calibri"/>
              <a:cs typeface="Calibri"/>
            </a:endParaRPr>
          </a:p>
        </p:txBody>
      </p:sp>
      <p:sp>
        <p:nvSpPr>
          <p:cNvPr id="9" name="Rectangle: Rounded Corners 11">
            <a:extLst>
              <a:ext uri="{FF2B5EF4-FFF2-40B4-BE49-F238E27FC236}">
                <a16:creationId xmlns:a16="http://schemas.microsoft.com/office/drawing/2014/main" id="{93A208CC-4B26-3E32-9243-47E80A4225EF}"/>
              </a:ext>
            </a:extLst>
          </p:cNvPr>
          <p:cNvSpPr/>
          <p:nvPr/>
        </p:nvSpPr>
        <p:spPr>
          <a:xfrm>
            <a:off x="1475262" y="1981383"/>
            <a:ext cx="4620738" cy="381640"/>
          </a:xfrm>
          <a:prstGeom prst="roundRect">
            <a:avLst>
              <a:gd name="adj" fmla="val 26770"/>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dirty="0">
                <a:solidFill>
                  <a:srgbClr val="FF0000"/>
                </a:solidFill>
                <a:latin typeface="Roboto" panose="02000000000000000000" pitchFamily="2" charset="0"/>
                <a:ea typeface="Roboto" panose="02000000000000000000" pitchFamily="2" charset="0"/>
                <a:cs typeface="+mn-lt"/>
              </a:rPr>
              <a:t>En cliquant sur le bouton </a:t>
            </a:r>
            <a:r>
              <a:rPr lang="fr-FR" sz="1000" b="1" dirty="0">
                <a:solidFill>
                  <a:srgbClr val="FF0000"/>
                </a:solidFill>
                <a:latin typeface="Roboto" panose="02000000000000000000" pitchFamily="2" charset="0"/>
                <a:ea typeface="Roboto" panose="02000000000000000000" pitchFamily="2" charset="0"/>
                <a:cs typeface="+mn-lt"/>
              </a:rPr>
              <a:t>« Commander maintenant », </a:t>
            </a:r>
            <a:r>
              <a:rPr lang="fr-FR" sz="1000" dirty="0">
                <a:solidFill>
                  <a:srgbClr val="FF0000"/>
                </a:solidFill>
                <a:latin typeface="Roboto" panose="02000000000000000000" pitchFamily="2" charset="0"/>
                <a:ea typeface="Roboto" panose="02000000000000000000" pitchFamily="2" charset="0"/>
                <a:cs typeface="+mn-lt"/>
              </a:rPr>
              <a:t>votre commande est envoyée à SAP et vous pouvez accéder au récapitulatif de votre commande.</a:t>
            </a:r>
            <a:endParaRPr lang="fr-FR" dirty="0">
              <a:latin typeface="Roboto" panose="02000000000000000000" pitchFamily="2" charset="0"/>
              <a:ea typeface="Roboto" panose="02000000000000000000" pitchFamily="2" charset="0"/>
              <a:cs typeface="Calibri"/>
            </a:endParaRPr>
          </a:p>
        </p:txBody>
      </p:sp>
      <p:sp>
        <p:nvSpPr>
          <p:cNvPr id="14" name="ZoneTexte 13">
            <a:extLst>
              <a:ext uri="{FF2B5EF4-FFF2-40B4-BE49-F238E27FC236}">
                <a16:creationId xmlns:a16="http://schemas.microsoft.com/office/drawing/2014/main" id="{DE90550D-F571-3854-9CCE-2DB78DCD1F24}"/>
              </a:ext>
            </a:extLst>
          </p:cNvPr>
          <p:cNvSpPr txBox="1"/>
          <p:nvPr/>
        </p:nvSpPr>
        <p:spPr>
          <a:xfrm>
            <a:off x="867429" y="1993691"/>
            <a:ext cx="496277" cy="369332"/>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dirty="0">
                <a:latin typeface="Roboto" panose="02000000000000000000" pitchFamily="2" charset="0"/>
                <a:ea typeface="Roboto" panose="02000000000000000000" pitchFamily="2" charset="0"/>
                <a:cs typeface="Calibri"/>
              </a:rPr>
              <a:t>1</a:t>
            </a:r>
            <a:endParaRPr lang="fr-FR" dirty="0">
              <a:latin typeface="Roboto" panose="02000000000000000000" pitchFamily="2" charset="0"/>
              <a:ea typeface="Roboto" panose="02000000000000000000" pitchFamily="2" charset="0"/>
            </a:endParaRPr>
          </a:p>
        </p:txBody>
      </p:sp>
      <p:pic>
        <p:nvPicPr>
          <p:cNvPr id="10" name="Image 9">
            <a:extLst>
              <a:ext uri="{FF2B5EF4-FFF2-40B4-BE49-F238E27FC236}">
                <a16:creationId xmlns:a16="http://schemas.microsoft.com/office/drawing/2014/main" id="{30C166EC-B3B4-3E9B-0F1D-0105ACD5E9B4}"/>
              </a:ext>
            </a:extLst>
          </p:cNvPr>
          <p:cNvPicPr>
            <a:picLocks noChangeAspect="1"/>
          </p:cNvPicPr>
          <p:nvPr/>
        </p:nvPicPr>
        <p:blipFill>
          <a:blip r:embed="rId2"/>
          <a:stretch>
            <a:fillRect/>
          </a:stretch>
        </p:blipFill>
        <p:spPr>
          <a:xfrm>
            <a:off x="1975120" y="2936668"/>
            <a:ext cx="7040687" cy="2494073"/>
          </a:xfrm>
          <a:prstGeom prst="rect">
            <a:avLst/>
          </a:prstGeom>
        </p:spPr>
      </p:pic>
      <p:cxnSp>
        <p:nvCxnSpPr>
          <p:cNvPr id="13" name="Connecteur droit avec flèche 12">
            <a:extLst>
              <a:ext uri="{FF2B5EF4-FFF2-40B4-BE49-F238E27FC236}">
                <a16:creationId xmlns:a16="http://schemas.microsoft.com/office/drawing/2014/main" id="{E7D4D0E5-E710-47B7-A608-EE9AF0D8FE42}"/>
              </a:ext>
            </a:extLst>
          </p:cNvPr>
          <p:cNvCxnSpPr>
            <a:cxnSpLocks/>
          </p:cNvCxnSpPr>
          <p:nvPr/>
        </p:nvCxnSpPr>
        <p:spPr>
          <a:xfrm flipH="1" flipV="1">
            <a:off x="8121594" y="4183704"/>
            <a:ext cx="978011" cy="348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23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F2EDA-1816-6462-C66F-36FEFBE9B3AC}"/>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D03F4B87-CF9E-44C4-5014-4B105D79BCAA}"/>
              </a:ext>
            </a:extLst>
          </p:cNvPr>
          <p:cNvPicPr>
            <a:picLocks noChangeAspect="1"/>
          </p:cNvPicPr>
          <p:nvPr/>
        </p:nvPicPr>
        <p:blipFill>
          <a:blip r:embed="rId2"/>
          <a:stretch>
            <a:fillRect/>
          </a:stretch>
        </p:blipFill>
        <p:spPr>
          <a:xfrm>
            <a:off x="1379224" y="1932692"/>
            <a:ext cx="3572137" cy="2992615"/>
          </a:xfrm>
          <a:prstGeom prst="rect">
            <a:avLst/>
          </a:prstGeom>
        </p:spPr>
      </p:pic>
      <p:sp>
        <p:nvSpPr>
          <p:cNvPr id="4" name="Espace réservé du numéro de diapositive 3">
            <a:extLst>
              <a:ext uri="{FF2B5EF4-FFF2-40B4-BE49-F238E27FC236}">
                <a16:creationId xmlns:a16="http://schemas.microsoft.com/office/drawing/2014/main" id="{3DBFB9CB-162A-391F-6764-01ECBB2477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900" b="1" i="0" u="none" strike="noStrike" kern="1200" cap="none" spc="0" normalizeH="0" baseline="0" noProof="0">
              <a:ln>
                <a:noFill/>
              </a:ln>
              <a:solidFill>
                <a:srgbClr val="374649"/>
              </a:solidFill>
              <a:effectLst/>
              <a:uLnTx/>
              <a:uFillTx/>
              <a:latin typeface="Arial" panose="020B0604020202020204"/>
              <a:ea typeface="+mn-ea"/>
              <a:cs typeface="+mn-cs"/>
            </a:endParaRPr>
          </a:p>
        </p:txBody>
      </p:sp>
      <p:sp>
        <p:nvSpPr>
          <p:cNvPr id="3" name="Espace réservé du numéro de diapositive 3">
            <a:extLst>
              <a:ext uri="{FF2B5EF4-FFF2-40B4-BE49-F238E27FC236}">
                <a16:creationId xmlns:a16="http://schemas.microsoft.com/office/drawing/2014/main" id="{53FE3303-8FDE-49A7-62BD-8D33E1562E2F}"/>
              </a:ext>
            </a:extLst>
          </p:cNvPr>
          <p:cNvSpPr txBox="1">
            <a:spLocks/>
          </p:cNvSpPr>
          <p:nvPr/>
        </p:nvSpPr>
        <p:spPr>
          <a:xfrm>
            <a:off x="219008" y="6449983"/>
            <a:ext cx="576000" cy="25200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75A587B-5814-4D9B-9598-FE9CB954CB01}" type="slidenum">
              <a:rPr lang="fr-FR" sz="900" b="1" smtClean="0">
                <a:solidFill>
                  <a:srgbClr val="374649"/>
                </a:solidFill>
                <a:latin typeface="Arial" panose="020B0604020202020204"/>
              </a:rPr>
              <a:pPr>
                <a:defRPr/>
              </a:pPr>
              <a:t>8</a:t>
            </a:fld>
            <a:endParaRPr lang="fr-FR" sz="900" b="1">
              <a:solidFill>
                <a:srgbClr val="374649"/>
              </a:solidFill>
              <a:latin typeface="Arial" panose="020B0604020202020204"/>
            </a:endParaRPr>
          </a:p>
        </p:txBody>
      </p:sp>
      <p:sp>
        <p:nvSpPr>
          <p:cNvPr id="7" name="ZoneTexte 6">
            <a:extLst>
              <a:ext uri="{FF2B5EF4-FFF2-40B4-BE49-F238E27FC236}">
                <a16:creationId xmlns:a16="http://schemas.microsoft.com/office/drawing/2014/main" id="{CD234755-4004-CD5E-42ED-574D3ABF1AD8}"/>
              </a:ext>
            </a:extLst>
          </p:cNvPr>
          <p:cNvSpPr txBox="1"/>
          <p:nvPr/>
        </p:nvSpPr>
        <p:spPr>
          <a:xfrm>
            <a:off x="505024" y="441901"/>
            <a:ext cx="147009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200" b="1" err="1">
                <a:solidFill>
                  <a:srgbClr val="FF0000"/>
                </a:solidFill>
                <a:latin typeface="Arial"/>
                <a:ea typeface="Calibri"/>
                <a:cs typeface="Calibri"/>
              </a:rPr>
              <a:t>eFuel</a:t>
            </a:r>
            <a:endParaRPr lang="fr-FR" sz="3200" b="1" err="1">
              <a:solidFill>
                <a:srgbClr val="FF0000"/>
              </a:solidFill>
              <a:latin typeface="Arial"/>
            </a:endParaRPr>
          </a:p>
        </p:txBody>
      </p:sp>
      <p:sp>
        <p:nvSpPr>
          <p:cNvPr id="11" name="ZoneTexte 10">
            <a:extLst>
              <a:ext uri="{FF2B5EF4-FFF2-40B4-BE49-F238E27FC236}">
                <a16:creationId xmlns:a16="http://schemas.microsoft.com/office/drawing/2014/main" id="{6CABA420-3628-F102-D11A-9CB10AE364AD}"/>
              </a:ext>
            </a:extLst>
          </p:cNvPr>
          <p:cNvSpPr txBox="1"/>
          <p:nvPr/>
        </p:nvSpPr>
        <p:spPr>
          <a:xfrm>
            <a:off x="1976831" y="441901"/>
            <a:ext cx="88313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0070C0"/>
                </a:solidFill>
                <a:latin typeface="Nunito" pitchFamily="2" charset="0"/>
                <a:ea typeface="+mn-lt"/>
                <a:cs typeface="+mn-lt"/>
              </a:rPr>
              <a:t>IV. Onglet client</a:t>
            </a:r>
            <a:endParaRPr lang="fr-FR" sz="3200" b="1" dirty="0">
              <a:solidFill>
                <a:srgbClr val="0070C0"/>
              </a:solidFill>
              <a:latin typeface="Nunito" pitchFamily="2" charset="0"/>
              <a:ea typeface="Calibri"/>
              <a:cs typeface="Calibri"/>
            </a:endParaRPr>
          </a:p>
        </p:txBody>
      </p:sp>
      <p:sp>
        <p:nvSpPr>
          <p:cNvPr id="6" name="Rectangle: Rounded Corners 11">
            <a:extLst>
              <a:ext uri="{FF2B5EF4-FFF2-40B4-BE49-F238E27FC236}">
                <a16:creationId xmlns:a16="http://schemas.microsoft.com/office/drawing/2014/main" id="{DFAFCB46-6F8E-9A81-BADA-57AA3BDAD791}"/>
              </a:ext>
            </a:extLst>
          </p:cNvPr>
          <p:cNvSpPr/>
          <p:nvPr/>
        </p:nvSpPr>
        <p:spPr>
          <a:xfrm>
            <a:off x="5353098" y="2544820"/>
            <a:ext cx="3719340" cy="381640"/>
          </a:xfrm>
          <a:prstGeom prst="roundRect">
            <a:avLst>
              <a:gd name="adj" fmla="val 26770"/>
            </a:avLst>
          </a:prstGeom>
          <a:solidFill>
            <a:srgbClr val="0070C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b="1" dirty="0">
                <a:solidFill>
                  <a:srgbClr val="FFFFFF"/>
                </a:solidFill>
                <a:latin typeface="Roboto" panose="02000000000000000000" pitchFamily="2" charset="0"/>
                <a:ea typeface="Roboto" panose="02000000000000000000" pitchFamily="2" charset="0"/>
                <a:cs typeface="+mn-lt"/>
              </a:rPr>
              <a:t>Profil utilisateur pour consulter et modifier vos informations</a:t>
            </a:r>
            <a:endParaRPr lang="fr-FR" b="1" dirty="0">
              <a:latin typeface="Roboto" panose="02000000000000000000" pitchFamily="2" charset="0"/>
              <a:ea typeface="Roboto" panose="02000000000000000000" pitchFamily="2" charset="0"/>
              <a:cs typeface="Calibri"/>
            </a:endParaRPr>
          </a:p>
        </p:txBody>
      </p:sp>
      <p:sp>
        <p:nvSpPr>
          <p:cNvPr id="8" name="Rectangle: Rounded Corners 11">
            <a:extLst>
              <a:ext uri="{FF2B5EF4-FFF2-40B4-BE49-F238E27FC236}">
                <a16:creationId xmlns:a16="http://schemas.microsoft.com/office/drawing/2014/main" id="{1F4543E3-FC07-4FCF-0712-314891135C89}"/>
              </a:ext>
            </a:extLst>
          </p:cNvPr>
          <p:cNvSpPr/>
          <p:nvPr/>
        </p:nvSpPr>
        <p:spPr>
          <a:xfrm>
            <a:off x="5353098" y="3473753"/>
            <a:ext cx="5572487" cy="381640"/>
          </a:xfrm>
          <a:prstGeom prst="roundRect">
            <a:avLst>
              <a:gd name="adj" fmla="val 26770"/>
            </a:avLst>
          </a:prstGeom>
          <a:solidFill>
            <a:srgbClr val="0070C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b="1" dirty="0">
                <a:solidFill>
                  <a:srgbClr val="FFFFFF"/>
                </a:solidFill>
                <a:latin typeface="Roboto" panose="02000000000000000000" pitchFamily="2" charset="0"/>
                <a:ea typeface="Roboto" panose="02000000000000000000" pitchFamily="2" charset="0"/>
                <a:cs typeface="+mn-lt"/>
              </a:rPr>
              <a:t>Liste des commandes passées avec ce compte, vous permettant de consulter les commandes et d'accéder à leurs détails.</a:t>
            </a:r>
            <a:endParaRPr lang="fr-FR" b="1" dirty="0">
              <a:latin typeface="Roboto" panose="02000000000000000000" pitchFamily="2" charset="0"/>
              <a:ea typeface="Roboto" panose="02000000000000000000" pitchFamily="2" charset="0"/>
              <a:cs typeface="Calibri"/>
            </a:endParaRPr>
          </a:p>
        </p:txBody>
      </p:sp>
      <p:sp>
        <p:nvSpPr>
          <p:cNvPr id="10" name="Rectangle: Rounded Corners 11">
            <a:extLst>
              <a:ext uri="{FF2B5EF4-FFF2-40B4-BE49-F238E27FC236}">
                <a16:creationId xmlns:a16="http://schemas.microsoft.com/office/drawing/2014/main" id="{623101EE-8741-61D8-E847-A31EBC63ABFE}"/>
              </a:ext>
            </a:extLst>
          </p:cNvPr>
          <p:cNvSpPr/>
          <p:nvPr/>
        </p:nvSpPr>
        <p:spPr>
          <a:xfrm>
            <a:off x="5353098" y="3005311"/>
            <a:ext cx="4597386" cy="381640"/>
          </a:xfrm>
          <a:prstGeom prst="roundRect">
            <a:avLst>
              <a:gd name="adj" fmla="val 26770"/>
            </a:avLst>
          </a:prstGeom>
          <a:solidFill>
            <a:srgbClr val="0070C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b="1" dirty="0">
                <a:solidFill>
                  <a:srgbClr val="FFFFFF"/>
                </a:solidFill>
                <a:latin typeface="Roboto" panose="02000000000000000000" pitchFamily="2" charset="0"/>
                <a:ea typeface="Roboto" panose="02000000000000000000" pitchFamily="2" charset="0"/>
                <a:cs typeface="+mn-lt"/>
              </a:rPr>
              <a:t>Compte client permettant de consulter et de modifier les informations relatives à votre entreprise.</a:t>
            </a:r>
            <a:endParaRPr lang="fr-FR" b="1" dirty="0">
              <a:latin typeface="Roboto" panose="02000000000000000000" pitchFamily="2" charset="0"/>
              <a:ea typeface="Roboto" panose="02000000000000000000" pitchFamily="2" charset="0"/>
              <a:cs typeface="Calibri"/>
            </a:endParaRPr>
          </a:p>
        </p:txBody>
      </p:sp>
      <p:sp>
        <p:nvSpPr>
          <p:cNvPr id="13" name="Rectangle: Rounded Corners 11">
            <a:extLst>
              <a:ext uri="{FF2B5EF4-FFF2-40B4-BE49-F238E27FC236}">
                <a16:creationId xmlns:a16="http://schemas.microsoft.com/office/drawing/2014/main" id="{4E101E8D-25EF-0279-51D2-1DF07AC67603}"/>
              </a:ext>
            </a:extLst>
          </p:cNvPr>
          <p:cNvSpPr/>
          <p:nvPr/>
        </p:nvSpPr>
        <p:spPr>
          <a:xfrm>
            <a:off x="5353098" y="3942195"/>
            <a:ext cx="3460845" cy="381640"/>
          </a:xfrm>
          <a:prstGeom prst="roundRect">
            <a:avLst>
              <a:gd name="adj" fmla="val 26770"/>
            </a:avLst>
          </a:prstGeom>
          <a:solidFill>
            <a:srgbClr val="0070C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b="1" dirty="0">
                <a:solidFill>
                  <a:srgbClr val="FFFFFF"/>
                </a:solidFill>
                <a:latin typeface="Roboto" panose="02000000000000000000" pitchFamily="2" charset="0"/>
                <a:ea typeface="Roboto" panose="02000000000000000000" pitchFamily="2" charset="0"/>
                <a:cs typeface="+mn-lt"/>
              </a:rPr>
              <a:t>Bouton pour accéder aux informations du service client</a:t>
            </a:r>
            <a:endParaRPr lang="fr-FR" b="1" dirty="0">
              <a:latin typeface="Roboto" panose="02000000000000000000" pitchFamily="2" charset="0"/>
              <a:ea typeface="Roboto" panose="02000000000000000000" pitchFamily="2" charset="0"/>
              <a:cs typeface="Calibri"/>
            </a:endParaRPr>
          </a:p>
        </p:txBody>
      </p:sp>
      <p:cxnSp>
        <p:nvCxnSpPr>
          <p:cNvPr id="20" name="Connecteur droit avec flèche 19">
            <a:extLst>
              <a:ext uri="{FF2B5EF4-FFF2-40B4-BE49-F238E27FC236}">
                <a16:creationId xmlns:a16="http://schemas.microsoft.com/office/drawing/2014/main" id="{2D2AC30A-6EB8-31C6-9352-C50D527753FB}"/>
              </a:ext>
            </a:extLst>
          </p:cNvPr>
          <p:cNvCxnSpPr>
            <a:cxnSpLocks/>
          </p:cNvCxnSpPr>
          <p:nvPr/>
        </p:nvCxnSpPr>
        <p:spPr>
          <a:xfrm>
            <a:off x="3303586" y="2735640"/>
            <a:ext cx="19921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746F40CA-33AF-1FF5-1741-9D778A2EF81C}"/>
              </a:ext>
            </a:extLst>
          </p:cNvPr>
          <p:cNvCxnSpPr>
            <a:cxnSpLocks/>
          </p:cNvCxnSpPr>
          <p:nvPr/>
        </p:nvCxnSpPr>
        <p:spPr>
          <a:xfrm flipV="1">
            <a:off x="3303586" y="3185071"/>
            <a:ext cx="19045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44A67992-6196-0D88-E3B3-F1F1B9231958}"/>
              </a:ext>
            </a:extLst>
          </p:cNvPr>
          <p:cNvCxnSpPr>
            <a:cxnSpLocks/>
          </p:cNvCxnSpPr>
          <p:nvPr/>
        </p:nvCxnSpPr>
        <p:spPr>
          <a:xfrm>
            <a:off x="3301284" y="3607050"/>
            <a:ext cx="18955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261BFBED-B852-18CB-CEB3-8DE9132CFAD1}"/>
              </a:ext>
            </a:extLst>
          </p:cNvPr>
          <p:cNvCxnSpPr>
            <a:cxnSpLocks/>
          </p:cNvCxnSpPr>
          <p:nvPr/>
        </p:nvCxnSpPr>
        <p:spPr>
          <a:xfrm>
            <a:off x="3306086" y="4099978"/>
            <a:ext cx="19020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2B4A0F3D-AC49-0895-5C8A-174A16BB7A35}"/>
              </a:ext>
            </a:extLst>
          </p:cNvPr>
          <p:cNvCxnSpPr>
            <a:cxnSpLocks/>
          </p:cNvCxnSpPr>
          <p:nvPr/>
        </p:nvCxnSpPr>
        <p:spPr>
          <a:xfrm>
            <a:off x="3301284" y="4513234"/>
            <a:ext cx="19020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1">
            <a:extLst>
              <a:ext uri="{FF2B5EF4-FFF2-40B4-BE49-F238E27FC236}">
                <a16:creationId xmlns:a16="http://schemas.microsoft.com/office/drawing/2014/main" id="{3C35FADE-1D9F-BCFC-11C0-705B226DB064}"/>
              </a:ext>
            </a:extLst>
          </p:cNvPr>
          <p:cNvSpPr/>
          <p:nvPr/>
        </p:nvSpPr>
        <p:spPr>
          <a:xfrm>
            <a:off x="5353097" y="4410637"/>
            <a:ext cx="3460845" cy="381640"/>
          </a:xfrm>
          <a:prstGeom prst="roundRect">
            <a:avLst>
              <a:gd name="adj" fmla="val 26770"/>
            </a:avLst>
          </a:prstGeom>
          <a:solidFill>
            <a:srgbClr val="0070C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000" b="1" dirty="0">
                <a:solidFill>
                  <a:srgbClr val="FFFFFF"/>
                </a:solidFill>
                <a:latin typeface="Roboto" panose="02000000000000000000" pitchFamily="2" charset="0"/>
                <a:ea typeface="Roboto" panose="02000000000000000000" pitchFamily="2" charset="0"/>
                <a:cs typeface="+mn-lt"/>
              </a:rPr>
              <a:t>Bouton de déconnexion vous permettant de vous déconnecter de la plateforme</a:t>
            </a:r>
            <a:endParaRPr lang="fr-FR" b="1" dirty="0">
              <a:latin typeface="Roboto" panose="02000000000000000000" pitchFamily="2" charset="0"/>
              <a:ea typeface="Roboto" panose="02000000000000000000" pitchFamily="2" charset="0"/>
              <a:cs typeface="Calibri"/>
            </a:endParaRPr>
          </a:p>
        </p:txBody>
      </p:sp>
      <p:sp>
        <p:nvSpPr>
          <p:cNvPr id="17" name="Rectangle 16">
            <a:extLst>
              <a:ext uri="{FF2B5EF4-FFF2-40B4-BE49-F238E27FC236}">
                <a16:creationId xmlns:a16="http://schemas.microsoft.com/office/drawing/2014/main" id="{0845BE64-4BAF-92EB-8158-A2FD2550193A}"/>
              </a:ext>
            </a:extLst>
          </p:cNvPr>
          <p:cNvSpPr/>
          <p:nvPr/>
        </p:nvSpPr>
        <p:spPr>
          <a:xfrm>
            <a:off x="2242269" y="2107097"/>
            <a:ext cx="1224500" cy="26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89219417"/>
      </p:ext>
    </p:extLst>
  </p:cSld>
  <p:clrMapOvr>
    <a:masterClrMapping/>
  </p:clrMapOvr>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517E99B6-38AA-FA43-B9D7-E7624BDDD441}"/>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91BED9B8-598C-AA45-9FCA-0E8BF81E495D}"/>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9DFFD374-ED35-5947-A71F-7A9A5C60E258}"/>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8d05c21-3742-47ad-a6f6-da1a9b09ebf8">
      <Terms xmlns="http://schemas.microsoft.com/office/infopath/2007/PartnerControls"/>
    </lcf76f155ced4ddcb4097134ff3c332f>
    <TaxCatchAll xmlns="f6ae7e79-d659-4cab-97fd-97a58e19332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B024D41ED437409EAA7933A7A72D6C" ma:contentTypeVersion="15" ma:contentTypeDescription="Crée un document." ma:contentTypeScope="" ma:versionID="d687b137ade122bc22c11b8c095be03d">
  <xsd:schema xmlns:xsd="http://www.w3.org/2001/XMLSchema" xmlns:xs="http://www.w3.org/2001/XMLSchema" xmlns:p="http://schemas.microsoft.com/office/2006/metadata/properties" xmlns:ns2="c8d05c21-3742-47ad-a6f6-da1a9b09ebf8" xmlns:ns3="f6ae7e79-d659-4cab-97fd-97a58e19332b" targetNamespace="http://schemas.microsoft.com/office/2006/metadata/properties" ma:root="true" ma:fieldsID="1847f0e35f80956dddc5cc87a7c99e55" ns2:_="" ns3:_="">
    <xsd:import namespace="c8d05c21-3742-47ad-a6f6-da1a9b09ebf8"/>
    <xsd:import namespace="f6ae7e79-d659-4cab-97fd-97a58e19332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d05c21-3742-47ad-a6f6-da1a9b09eb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ae7e79-d659-4cab-97fd-97a58e19332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d1bb23d7-92d3-45d9-8433-e6bd6137f05e}" ma:internalName="TaxCatchAll" ma:showField="CatchAllData" ma:web="f6ae7e79-d659-4cab-97fd-97a58e1933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3B5083-D2A6-46C4-8D10-21E1D1108B19}">
  <ds:schemaRefs>
    <ds:schemaRef ds:uri="http://schemas.microsoft.com/sharepoint/v3/contenttype/forms"/>
  </ds:schemaRefs>
</ds:datastoreItem>
</file>

<file path=customXml/itemProps2.xml><?xml version="1.0" encoding="utf-8"?>
<ds:datastoreItem xmlns:ds="http://schemas.openxmlformats.org/officeDocument/2006/customXml" ds:itemID="{6B7296EA-0B91-40C1-ABFB-75777B458A65}">
  <ds:schemaRefs>
    <ds:schemaRef ds:uri="c8d05c21-3742-47ad-a6f6-da1a9b09ebf8"/>
    <ds:schemaRef ds:uri="f6ae7e79-d659-4cab-97fd-97a58e19332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B8D9078-BCBC-4007-BB37-677E6823ED65}">
  <ds:schemaRefs>
    <ds:schemaRef ds:uri="c8d05c21-3742-47ad-a6f6-da1a9b09ebf8"/>
    <ds:schemaRef ds:uri="f6ae7e79-d659-4cab-97fd-97a58e1933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677</Words>
  <Application>Microsoft Office PowerPoint</Application>
  <PresentationFormat>Grand écran</PresentationFormat>
  <Paragraphs>76</Paragraphs>
  <Slides>8</Slides>
  <Notes>0</Notes>
  <HiddenSlides>0</HiddenSlides>
  <MMClips>0</MMClips>
  <ScaleCrop>false</ScaleCrop>
  <HeadingPairs>
    <vt:vector size="6" baseType="variant">
      <vt:variant>
        <vt:lpstr>Polices utilisées</vt:lpstr>
      </vt:variant>
      <vt:variant>
        <vt:i4>5</vt:i4>
      </vt:variant>
      <vt:variant>
        <vt:lpstr>Thème</vt:lpstr>
      </vt:variant>
      <vt:variant>
        <vt:i4>5</vt:i4>
      </vt:variant>
      <vt:variant>
        <vt:lpstr>Titres des diapositives</vt:lpstr>
      </vt:variant>
      <vt:variant>
        <vt:i4>8</vt:i4>
      </vt:variant>
    </vt:vector>
  </HeadingPairs>
  <TitlesOfParts>
    <vt:vector size="18" baseType="lpstr">
      <vt:lpstr>Arial</vt:lpstr>
      <vt:lpstr>Calibri</vt:lpstr>
      <vt:lpstr>Calibri Light</vt:lpstr>
      <vt:lpstr>Nunito</vt:lpstr>
      <vt:lpstr>Roboto</vt:lpstr>
      <vt:lpstr>TotalEnergies AA - Bleu</vt:lpstr>
      <vt:lpstr>TotalEnergies AA - Rouge</vt:lpstr>
      <vt:lpstr>TotalEnergies AA - Vert</vt:lpstr>
      <vt:lpstr>TotalEnergies AA - Orange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UJ2 – e-Ordering</dc:title>
  <dc:creator>Cyrille COLLETTE</dc:creator>
  <cp:lastModifiedBy>Maxime VANDERSCHUEREN</cp:lastModifiedBy>
  <cp:revision>4</cp:revision>
  <dcterms:created xsi:type="dcterms:W3CDTF">2024-04-10T08:45:58Z</dcterms:created>
  <dcterms:modified xsi:type="dcterms:W3CDTF">2025-10-03T09:22:45Z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0x0101007BB024D41ED437409EAA7933A7A72D6C</vt:lpwstr>
  </property>
  <property fmtid="{D5CDD505-2E9C-101B-9397-08002B2CF9AE}" pid="3" name="MediaServiceImageTags">
    <vt:lpwstr/>
  </property>
</Properties>
</file>